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bookmarkIdSeed="3">
  <p:sldMasterIdLst>
    <p:sldMasterId id="2147483648" r:id="rId1"/>
  </p:sldMasterIdLst>
  <p:notesMasterIdLst>
    <p:notesMasterId r:id="rId42"/>
  </p:notesMasterIdLst>
  <p:sldIdLst>
    <p:sldId id="350" r:id="rId2"/>
    <p:sldId id="718" r:id="rId3"/>
    <p:sldId id="708" r:id="rId4"/>
    <p:sldId id="709" r:id="rId5"/>
    <p:sldId id="711" r:id="rId6"/>
    <p:sldId id="712" r:id="rId7"/>
    <p:sldId id="713" r:id="rId8"/>
    <p:sldId id="714" r:id="rId9"/>
    <p:sldId id="716" r:id="rId10"/>
    <p:sldId id="715" r:id="rId11"/>
    <p:sldId id="729" r:id="rId12"/>
    <p:sldId id="730" r:id="rId13"/>
    <p:sldId id="738" r:id="rId14"/>
    <p:sldId id="731" r:id="rId15"/>
    <p:sldId id="732" r:id="rId16"/>
    <p:sldId id="733" r:id="rId17"/>
    <p:sldId id="734" r:id="rId18"/>
    <p:sldId id="735" r:id="rId19"/>
    <p:sldId id="736" r:id="rId20"/>
    <p:sldId id="737" r:id="rId21"/>
    <p:sldId id="722" r:id="rId22"/>
    <p:sldId id="723" r:id="rId23"/>
    <p:sldId id="686" r:id="rId24"/>
    <p:sldId id="690" r:id="rId25"/>
    <p:sldId id="698" r:id="rId26"/>
    <p:sldId id="693" r:id="rId27"/>
    <p:sldId id="694" r:id="rId28"/>
    <p:sldId id="691" r:id="rId29"/>
    <p:sldId id="724" r:id="rId30"/>
    <p:sldId id="725" r:id="rId31"/>
    <p:sldId id="726" r:id="rId32"/>
    <p:sldId id="727" r:id="rId33"/>
    <p:sldId id="699" r:id="rId34"/>
    <p:sldId id="728" r:id="rId35"/>
    <p:sldId id="676" r:id="rId36"/>
    <p:sldId id="721" r:id="rId37"/>
    <p:sldId id="695" r:id="rId38"/>
    <p:sldId id="719" r:id="rId39"/>
    <p:sldId id="720" r:id="rId40"/>
    <p:sldId id="476" r:id="rId41"/>
  </p:sldIdLst>
  <p:sldSz cx="12192000" cy="6858000"/>
  <p:notesSz cx="6858000" cy="9144000"/>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6600"/>
    <a:srgbClr val="FF9393"/>
    <a:srgbClr val="FC96DF"/>
    <a:srgbClr val="FAA6F6"/>
    <a:srgbClr val="CDDC3A"/>
    <a:srgbClr val="F0CA2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ile medio 2 - Color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Stile medio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3833" autoAdjust="0"/>
    <p:restoredTop sz="96024" autoAdjust="0"/>
  </p:normalViewPr>
  <p:slideViewPr>
    <p:cSldViewPr snapToGrid="0" snapToObjects="1">
      <p:cViewPr>
        <p:scale>
          <a:sx n="165" d="100"/>
          <a:sy n="165" d="100"/>
        </p:scale>
        <p:origin x="-1688" y="-1800"/>
      </p:cViewPr>
      <p:guideLst>
        <p:guide orient="horz" pos="2160"/>
        <p:guide pos="3840"/>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notesMaster" Target="notesMasters/notesMaster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presProps" Target="presProp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ableStyles" Target="tableStyles.xml"/><Relationship Id="rId20" Type="http://schemas.openxmlformats.org/officeDocument/2006/relationships/slide" Target="slides/slide19.xml"/><Relationship Id="rId41" Type="http://schemas.openxmlformats.org/officeDocument/2006/relationships/slide" Target="slides/slide40.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AB9F797-ED8D-634E-8BFA-0E375FA298AB}" type="doc">
      <dgm:prSet loTypeId="urn:microsoft.com/office/officeart/2005/8/layout/hProcess3" loCatId="" qsTypeId="urn:microsoft.com/office/officeart/2005/8/quickstyle/simple5" qsCatId="simple" csTypeId="urn:microsoft.com/office/officeart/2005/8/colors/accent1_2" csCatId="accent1" phldr="1"/>
      <dgm:spPr/>
      <dgm:t>
        <a:bodyPr/>
        <a:lstStyle/>
        <a:p>
          <a:endParaRPr lang="fr-FR"/>
        </a:p>
      </dgm:t>
    </dgm:pt>
    <dgm:pt modelId="{A4CD320A-18AB-4140-A4A0-FCA10413AC47}">
      <dgm:prSet/>
      <dgm:spPr/>
      <dgm:t>
        <a:bodyPr/>
        <a:lstStyle/>
        <a:p>
          <a:pPr rtl="0"/>
          <a:r>
            <a:rPr lang="fr-FR" b="1" dirty="0">
              <a:solidFill>
                <a:schemeClr val="bg1"/>
              </a:solidFill>
            </a:rPr>
            <a:t>JAMAIS OUBLIER DE CONSULTER </a:t>
          </a:r>
          <a:endParaRPr lang="fr-FR" dirty="0">
            <a:solidFill>
              <a:schemeClr val="bg1"/>
            </a:solidFill>
          </a:endParaRPr>
        </a:p>
      </dgm:t>
    </dgm:pt>
    <dgm:pt modelId="{A106AE4F-0EFC-EC47-9F86-DB1A63F3CB2A}" type="parTrans" cxnId="{C47AB3E6-F30B-E247-88A2-8C015DACEB5A}">
      <dgm:prSet/>
      <dgm:spPr/>
      <dgm:t>
        <a:bodyPr/>
        <a:lstStyle/>
        <a:p>
          <a:endParaRPr lang="fr-FR"/>
        </a:p>
      </dgm:t>
    </dgm:pt>
    <dgm:pt modelId="{14B11F91-7AEE-3943-8076-7E661966ED97}" type="sibTrans" cxnId="{C47AB3E6-F30B-E247-88A2-8C015DACEB5A}">
      <dgm:prSet/>
      <dgm:spPr/>
      <dgm:t>
        <a:bodyPr/>
        <a:lstStyle/>
        <a:p>
          <a:endParaRPr lang="fr-FR"/>
        </a:p>
      </dgm:t>
    </dgm:pt>
    <dgm:pt modelId="{6344E1DA-0130-724D-9E66-E83851344BF2}" type="pres">
      <dgm:prSet presAssocID="{7AB9F797-ED8D-634E-8BFA-0E375FA298AB}" presName="Name0" presStyleCnt="0">
        <dgm:presLayoutVars>
          <dgm:dir/>
          <dgm:animLvl val="lvl"/>
          <dgm:resizeHandles val="exact"/>
        </dgm:presLayoutVars>
      </dgm:prSet>
      <dgm:spPr/>
    </dgm:pt>
    <dgm:pt modelId="{0AD76D61-F907-9046-878F-21B2FD27C94A}" type="pres">
      <dgm:prSet presAssocID="{7AB9F797-ED8D-634E-8BFA-0E375FA298AB}" presName="dummy" presStyleCnt="0"/>
      <dgm:spPr/>
    </dgm:pt>
    <dgm:pt modelId="{DDE7A397-7BF8-884E-BA3C-05875D02180B}" type="pres">
      <dgm:prSet presAssocID="{7AB9F797-ED8D-634E-8BFA-0E375FA298AB}" presName="linH" presStyleCnt="0"/>
      <dgm:spPr/>
    </dgm:pt>
    <dgm:pt modelId="{F43C5157-18BD-994E-8841-B968027C15F1}" type="pres">
      <dgm:prSet presAssocID="{7AB9F797-ED8D-634E-8BFA-0E375FA298AB}" presName="padding1" presStyleCnt="0"/>
      <dgm:spPr/>
    </dgm:pt>
    <dgm:pt modelId="{0AD46F3A-38D7-D741-A257-CBA3B9F13599}" type="pres">
      <dgm:prSet presAssocID="{A4CD320A-18AB-4140-A4A0-FCA10413AC47}" presName="linV" presStyleCnt="0"/>
      <dgm:spPr/>
    </dgm:pt>
    <dgm:pt modelId="{6FBA1E9E-2F46-4A4C-BE71-68384A2E172E}" type="pres">
      <dgm:prSet presAssocID="{A4CD320A-18AB-4140-A4A0-FCA10413AC47}" presName="spVertical1" presStyleCnt="0"/>
      <dgm:spPr/>
    </dgm:pt>
    <dgm:pt modelId="{B7D22133-B5C0-6D49-A5D1-8E43A74EEF8F}" type="pres">
      <dgm:prSet presAssocID="{A4CD320A-18AB-4140-A4A0-FCA10413AC47}" presName="parTx" presStyleLbl="revTx" presStyleIdx="0" presStyleCnt="1" custScaleX="116552" custLinFactY="45076" custLinFactNeighborX="-1569" custLinFactNeighborY="100000">
        <dgm:presLayoutVars>
          <dgm:chMax val="0"/>
          <dgm:chPref val="0"/>
          <dgm:bulletEnabled val="1"/>
        </dgm:presLayoutVars>
      </dgm:prSet>
      <dgm:spPr/>
    </dgm:pt>
    <dgm:pt modelId="{5A1EBF85-938F-D34C-9C5E-1CCA1EB88BE8}" type="pres">
      <dgm:prSet presAssocID="{A4CD320A-18AB-4140-A4A0-FCA10413AC47}" presName="spVertical2" presStyleCnt="0"/>
      <dgm:spPr/>
    </dgm:pt>
    <dgm:pt modelId="{8833B6B2-5068-6A4A-A738-F5104C141B0D}" type="pres">
      <dgm:prSet presAssocID="{A4CD320A-18AB-4140-A4A0-FCA10413AC47}" presName="spVertical3" presStyleCnt="0"/>
      <dgm:spPr/>
    </dgm:pt>
    <dgm:pt modelId="{3B7FAB7F-6775-7C44-B9B3-A516817F4708}" type="pres">
      <dgm:prSet presAssocID="{7AB9F797-ED8D-634E-8BFA-0E375FA298AB}" presName="padding2" presStyleCnt="0"/>
      <dgm:spPr/>
    </dgm:pt>
    <dgm:pt modelId="{872367D3-F028-D641-8A01-2845C380D7F9}" type="pres">
      <dgm:prSet presAssocID="{7AB9F797-ED8D-634E-8BFA-0E375FA298AB}" presName="negArrow" presStyleCnt="0"/>
      <dgm:spPr/>
    </dgm:pt>
    <dgm:pt modelId="{53336CED-452E-3341-908D-606AFF1C1090}" type="pres">
      <dgm:prSet presAssocID="{7AB9F797-ED8D-634E-8BFA-0E375FA298AB}" presName="backgroundArrow" presStyleLbl="node1" presStyleIdx="0" presStyleCnt="1" custScaleY="191391"/>
      <dgm:spPr/>
    </dgm:pt>
  </dgm:ptLst>
  <dgm:cxnLst>
    <dgm:cxn modelId="{F5BB9210-E01F-4A1B-BC73-9A2862F625B3}" type="presOf" srcId="{A4CD320A-18AB-4140-A4A0-FCA10413AC47}" destId="{B7D22133-B5C0-6D49-A5D1-8E43A74EEF8F}" srcOrd="0" destOrd="0" presId="urn:microsoft.com/office/officeart/2005/8/layout/hProcess3"/>
    <dgm:cxn modelId="{347B7C97-0322-482E-A767-547ACF3F4533}" type="presOf" srcId="{7AB9F797-ED8D-634E-8BFA-0E375FA298AB}" destId="{6344E1DA-0130-724D-9E66-E83851344BF2}" srcOrd="0" destOrd="0" presId="urn:microsoft.com/office/officeart/2005/8/layout/hProcess3"/>
    <dgm:cxn modelId="{C47AB3E6-F30B-E247-88A2-8C015DACEB5A}" srcId="{7AB9F797-ED8D-634E-8BFA-0E375FA298AB}" destId="{A4CD320A-18AB-4140-A4A0-FCA10413AC47}" srcOrd="0" destOrd="0" parTransId="{A106AE4F-0EFC-EC47-9F86-DB1A63F3CB2A}" sibTransId="{14B11F91-7AEE-3943-8076-7E661966ED97}"/>
    <dgm:cxn modelId="{C35FF740-EB2C-422F-B9D1-54C35B8BAED3}" type="presParOf" srcId="{6344E1DA-0130-724D-9E66-E83851344BF2}" destId="{0AD76D61-F907-9046-878F-21B2FD27C94A}" srcOrd="0" destOrd="0" presId="urn:microsoft.com/office/officeart/2005/8/layout/hProcess3"/>
    <dgm:cxn modelId="{041ADCAE-CE0A-473D-AEFE-D76B000491F9}" type="presParOf" srcId="{6344E1DA-0130-724D-9E66-E83851344BF2}" destId="{DDE7A397-7BF8-884E-BA3C-05875D02180B}" srcOrd="1" destOrd="0" presId="urn:microsoft.com/office/officeart/2005/8/layout/hProcess3"/>
    <dgm:cxn modelId="{28AC1744-AA54-4194-A98E-2149FEF2C951}" type="presParOf" srcId="{DDE7A397-7BF8-884E-BA3C-05875D02180B}" destId="{F43C5157-18BD-994E-8841-B968027C15F1}" srcOrd="0" destOrd="0" presId="urn:microsoft.com/office/officeart/2005/8/layout/hProcess3"/>
    <dgm:cxn modelId="{4A923C60-6848-4ACE-A926-F1ECB558F08D}" type="presParOf" srcId="{DDE7A397-7BF8-884E-BA3C-05875D02180B}" destId="{0AD46F3A-38D7-D741-A257-CBA3B9F13599}" srcOrd="1" destOrd="0" presId="urn:microsoft.com/office/officeart/2005/8/layout/hProcess3"/>
    <dgm:cxn modelId="{B30D8F67-3C49-43EF-8F98-599BFDB9F34B}" type="presParOf" srcId="{0AD46F3A-38D7-D741-A257-CBA3B9F13599}" destId="{6FBA1E9E-2F46-4A4C-BE71-68384A2E172E}" srcOrd="0" destOrd="0" presId="urn:microsoft.com/office/officeart/2005/8/layout/hProcess3"/>
    <dgm:cxn modelId="{A5443BA3-04AB-4AAD-B6B8-57EC03F50AE2}" type="presParOf" srcId="{0AD46F3A-38D7-D741-A257-CBA3B9F13599}" destId="{B7D22133-B5C0-6D49-A5D1-8E43A74EEF8F}" srcOrd="1" destOrd="0" presId="urn:microsoft.com/office/officeart/2005/8/layout/hProcess3"/>
    <dgm:cxn modelId="{0AF42BAC-9BEA-47E7-81DF-029596DAC2D7}" type="presParOf" srcId="{0AD46F3A-38D7-D741-A257-CBA3B9F13599}" destId="{5A1EBF85-938F-D34C-9C5E-1CCA1EB88BE8}" srcOrd="2" destOrd="0" presId="urn:microsoft.com/office/officeart/2005/8/layout/hProcess3"/>
    <dgm:cxn modelId="{03116E7D-D007-42C6-AC3F-3A7868064F87}" type="presParOf" srcId="{0AD46F3A-38D7-D741-A257-CBA3B9F13599}" destId="{8833B6B2-5068-6A4A-A738-F5104C141B0D}" srcOrd="3" destOrd="0" presId="urn:microsoft.com/office/officeart/2005/8/layout/hProcess3"/>
    <dgm:cxn modelId="{9D04CC68-EC5A-4754-B07B-290031632F77}" type="presParOf" srcId="{DDE7A397-7BF8-884E-BA3C-05875D02180B}" destId="{3B7FAB7F-6775-7C44-B9B3-A516817F4708}" srcOrd="2" destOrd="0" presId="urn:microsoft.com/office/officeart/2005/8/layout/hProcess3"/>
    <dgm:cxn modelId="{930C0BC1-6464-4968-9563-5E5A42EAB796}" type="presParOf" srcId="{DDE7A397-7BF8-884E-BA3C-05875D02180B}" destId="{872367D3-F028-D641-8A01-2845C380D7F9}" srcOrd="3" destOrd="0" presId="urn:microsoft.com/office/officeart/2005/8/layout/hProcess3"/>
    <dgm:cxn modelId="{244EE9DA-57AE-4932-975A-6635B823CD4C}" type="presParOf" srcId="{DDE7A397-7BF8-884E-BA3C-05875D02180B}" destId="{53336CED-452E-3341-908D-606AFF1C1090}" srcOrd="4" destOrd="0" presId="urn:microsoft.com/office/officeart/2005/8/layout/hProcess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4BBF8E50-4778-0146-A619-75AEFD7A1BF9}" type="doc">
      <dgm:prSet loTypeId="urn:microsoft.com/office/officeart/2005/8/layout/hChevron3" loCatId="" qsTypeId="urn:microsoft.com/office/officeart/2005/8/quickstyle/simple1" qsCatId="simple" csTypeId="urn:microsoft.com/office/officeart/2005/8/colors/accent1_2" csCatId="accent1" phldr="1"/>
      <dgm:spPr/>
    </dgm:pt>
    <dgm:pt modelId="{865554CA-AE6A-A94A-858C-7438CD980542}">
      <dgm:prSet phldrT="[Testo]"/>
      <dgm:spPr/>
      <dgm:t>
        <a:bodyPr/>
        <a:lstStyle/>
        <a:p>
          <a:r>
            <a:rPr lang="fr-FR" noProof="0" dirty="0"/>
            <a:t>Chaque partenaire rédige son rapport narratif</a:t>
          </a:r>
        </a:p>
      </dgm:t>
    </dgm:pt>
    <dgm:pt modelId="{D0EC7014-235E-E547-8751-73E4D02651B5}" type="parTrans" cxnId="{D589E0E3-8ECB-8E40-A84C-21E33078BE72}">
      <dgm:prSet/>
      <dgm:spPr/>
      <dgm:t>
        <a:bodyPr/>
        <a:lstStyle/>
        <a:p>
          <a:endParaRPr lang="fr-FR" noProof="0" dirty="0"/>
        </a:p>
      </dgm:t>
    </dgm:pt>
    <dgm:pt modelId="{80FA64C9-2318-F944-A641-DDFA30E28172}" type="sibTrans" cxnId="{D589E0E3-8ECB-8E40-A84C-21E33078BE72}">
      <dgm:prSet/>
      <dgm:spPr/>
      <dgm:t>
        <a:bodyPr/>
        <a:lstStyle/>
        <a:p>
          <a:endParaRPr lang="fr-FR" noProof="0" dirty="0"/>
        </a:p>
      </dgm:t>
    </dgm:pt>
    <dgm:pt modelId="{21B01755-9555-DC48-8050-516CECD21D37}">
      <dgm:prSet phldrT="[Testo]"/>
      <dgm:spPr/>
      <dgm:t>
        <a:bodyPr/>
        <a:lstStyle/>
        <a:p>
          <a:r>
            <a:rPr lang="fr-FR" noProof="0" dirty="0"/>
            <a:t>Le Beneficiarie rédige le rapport narratif consolidé et le charge sur la plateforme </a:t>
          </a:r>
          <a:r>
            <a:rPr lang="fr-FR" noProof="0" dirty="0" err="1"/>
            <a:t>Ulysses</a:t>
          </a:r>
          <a:endParaRPr lang="fr-FR" noProof="0" dirty="0"/>
        </a:p>
      </dgm:t>
    </dgm:pt>
    <dgm:pt modelId="{9CE77026-080E-4D43-AA51-54B577F426BE}" type="parTrans" cxnId="{9F5561B2-9A7D-5B4E-A23A-F4C6231E47FA}">
      <dgm:prSet/>
      <dgm:spPr/>
      <dgm:t>
        <a:bodyPr/>
        <a:lstStyle/>
        <a:p>
          <a:endParaRPr lang="fr-FR" noProof="0" dirty="0"/>
        </a:p>
      </dgm:t>
    </dgm:pt>
    <dgm:pt modelId="{3181F963-DF9D-124F-9861-C365C41649A8}" type="sibTrans" cxnId="{9F5561B2-9A7D-5B4E-A23A-F4C6231E47FA}">
      <dgm:prSet/>
      <dgm:spPr/>
      <dgm:t>
        <a:bodyPr/>
        <a:lstStyle/>
        <a:p>
          <a:endParaRPr lang="fr-FR" noProof="0" dirty="0"/>
        </a:p>
      </dgm:t>
    </dgm:pt>
    <dgm:pt modelId="{96C1D9A6-5628-9547-A1EB-1D56F37282C4}" type="pres">
      <dgm:prSet presAssocID="{4BBF8E50-4778-0146-A619-75AEFD7A1BF9}" presName="Name0" presStyleCnt="0">
        <dgm:presLayoutVars>
          <dgm:dir/>
          <dgm:resizeHandles val="exact"/>
        </dgm:presLayoutVars>
      </dgm:prSet>
      <dgm:spPr/>
    </dgm:pt>
    <dgm:pt modelId="{DAA6433F-0B0B-1E41-8DCA-866C670AD9D4}" type="pres">
      <dgm:prSet presAssocID="{865554CA-AE6A-A94A-858C-7438CD980542}" presName="parTxOnly" presStyleLbl="node1" presStyleIdx="0" presStyleCnt="2">
        <dgm:presLayoutVars>
          <dgm:bulletEnabled val="1"/>
        </dgm:presLayoutVars>
      </dgm:prSet>
      <dgm:spPr/>
    </dgm:pt>
    <dgm:pt modelId="{66EF0BB3-A9C3-654F-BFA7-B6E10FCDE7A5}" type="pres">
      <dgm:prSet presAssocID="{80FA64C9-2318-F944-A641-DDFA30E28172}" presName="parSpace" presStyleCnt="0"/>
      <dgm:spPr/>
    </dgm:pt>
    <dgm:pt modelId="{9998491E-C18F-5044-8FF2-883930220A89}" type="pres">
      <dgm:prSet presAssocID="{21B01755-9555-DC48-8050-516CECD21D37}" presName="parTxOnly" presStyleLbl="node1" presStyleIdx="1" presStyleCnt="2">
        <dgm:presLayoutVars>
          <dgm:bulletEnabled val="1"/>
        </dgm:presLayoutVars>
      </dgm:prSet>
      <dgm:spPr/>
    </dgm:pt>
  </dgm:ptLst>
  <dgm:cxnLst>
    <dgm:cxn modelId="{534ED310-5F62-4275-82C2-6CB7D17534A0}" type="presOf" srcId="{21B01755-9555-DC48-8050-516CECD21D37}" destId="{9998491E-C18F-5044-8FF2-883930220A89}" srcOrd="0" destOrd="0" presId="urn:microsoft.com/office/officeart/2005/8/layout/hChevron3"/>
    <dgm:cxn modelId="{3BBB442C-E4FE-442A-9C57-02C060A494D7}" type="presOf" srcId="{4BBF8E50-4778-0146-A619-75AEFD7A1BF9}" destId="{96C1D9A6-5628-9547-A1EB-1D56F37282C4}" srcOrd="0" destOrd="0" presId="urn:microsoft.com/office/officeart/2005/8/layout/hChevron3"/>
    <dgm:cxn modelId="{9F5561B2-9A7D-5B4E-A23A-F4C6231E47FA}" srcId="{4BBF8E50-4778-0146-A619-75AEFD7A1BF9}" destId="{21B01755-9555-DC48-8050-516CECD21D37}" srcOrd="1" destOrd="0" parTransId="{9CE77026-080E-4D43-AA51-54B577F426BE}" sibTransId="{3181F963-DF9D-124F-9861-C365C41649A8}"/>
    <dgm:cxn modelId="{66EB86C9-407E-48AC-AD05-734C0DD18BF3}" type="presOf" srcId="{865554CA-AE6A-A94A-858C-7438CD980542}" destId="{DAA6433F-0B0B-1E41-8DCA-866C670AD9D4}" srcOrd="0" destOrd="0" presId="urn:microsoft.com/office/officeart/2005/8/layout/hChevron3"/>
    <dgm:cxn modelId="{D589E0E3-8ECB-8E40-A84C-21E33078BE72}" srcId="{4BBF8E50-4778-0146-A619-75AEFD7A1BF9}" destId="{865554CA-AE6A-A94A-858C-7438CD980542}" srcOrd="0" destOrd="0" parTransId="{D0EC7014-235E-E547-8751-73E4D02651B5}" sibTransId="{80FA64C9-2318-F944-A641-DDFA30E28172}"/>
    <dgm:cxn modelId="{58E91F65-4BFC-437F-A63D-34C15379E743}" type="presParOf" srcId="{96C1D9A6-5628-9547-A1EB-1D56F37282C4}" destId="{DAA6433F-0B0B-1E41-8DCA-866C670AD9D4}" srcOrd="0" destOrd="0" presId="urn:microsoft.com/office/officeart/2005/8/layout/hChevron3"/>
    <dgm:cxn modelId="{7C06CF66-37AA-47CB-984F-A0E3AB4D6A7D}" type="presParOf" srcId="{96C1D9A6-5628-9547-A1EB-1D56F37282C4}" destId="{66EF0BB3-A9C3-654F-BFA7-B6E10FCDE7A5}" srcOrd="1" destOrd="0" presId="urn:microsoft.com/office/officeart/2005/8/layout/hChevron3"/>
    <dgm:cxn modelId="{ACF48D9E-54DF-4B1E-8CA7-B9C1D592C47E}" type="presParOf" srcId="{96C1D9A6-5628-9547-A1EB-1D56F37282C4}" destId="{9998491E-C18F-5044-8FF2-883930220A89}" srcOrd="2" destOrd="0" presId="urn:microsoft.com/office/officeart/2005/8/layout/hChevron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1EA628A7-4E9C-DD4E-AF67-DDC00F9174A6}" type="doc">
      <dgm:prSet loTypeId="urn:microsoft.com/office/officeart/2005/8/layout/list1" loCatId="list" qsTypeId="urn:microsoft.com/office/officeart/2005/8/quickstyle/simple1" qsCatId="simple" csTypeId="urn:microsoft.com/office/officeart/2005/8/colors/accent1_2" csCatId="accent1" phldr="1"/>
      <dgm:spPr/>
      <dgm:t>
        <a:bodyPr/>
        <a:lstStyle/>
        <a:p>
          <a:endParaRPr lang="it-IT"/>
        </a:p>
      </dgm:t>
    </dgm:pt>
    <dgm:pt modelId="{AD33933C-C755-A043-B923-F2F620D46782}">
      <dgm:prSet custT="1"/>
      <dgm:spPr/>
      <dgm:t>
        <a:bodyPr/>
        <a:lstStyle/>
        <a:p>
          <a:r>
            <a:rPr lang="fr-FR" sz="1600" dirty="0">
              <a:solidFill>
                <a:schemeClr val="bg1"/>
              </a:solidFill>
              <a:effectLst/>
              <a:latin typeface="Calibri" panose="020F0502020204030204" pitchFamily="34" charset="0"/>
              <a:ea typeface="Times New Roman" panose="02020603050405020304" pitchFamily="18" charset="0"/>
              <a:cs typeface="Arial" panose="020B0604020202020204" pitchFamily="34" charset="0"/>
            </a:rPr>
            <a:t>Sont effectués sur 100% des dépenses déclarées et des pièces justificatives correspondantes (dépenses et paiement)</a:t>
          </a:r>
          <a:endParaRPr lang="fr-FR" sz="1600" dirty="0">
            <a:solidFill>
              <a:schemeClr val="bg1"/>
            </a:solidFill>
          </a:endParaRPr>
        </a:p>
      </dgm:t>
    </dgm:pt>
    <dgm:pt modelId="{598F3882-4E98-3845-9AD0-559A99420E0C}" type="parTrans" cxnId="{55CDCC73-93A7-1A49-9407-FEB99A04E016}">
      <dgm:prSet/>
      <dgm:spPr/>
      <dgm:t>
        <a:bodyPr/>
        <a:lstStyle/>
        <a:p>
          <a:endParaRPr lang="it-IT" sz="1600"/>
        </a:p>
      </dgm:t>
    </dgm:pt>
    <dgm:pt modelId="{34609EF3-2C1A-264C-955E-4CF4BFAF3D4F}" type="sibTrans" cxnId="{55CDCC73-93A7-1A49-9407-FEB99A04E016}">
      <dgm:prSet/>
      <dgm:spPr/>
      <dgm:t>
        <a:bodyPr/>
        <a:lstStyle/>
        <a:p>
          <a:endParaRPr lang="it-IT" sz="1600"/>
        </a:p>
      </dgm:t>
    </dgm:pt>
    <dgm:pt modelId="{D72F453A-AD55-544D-B730-81DF6A97CAA6}">
      <dgm:prSet custT="1"/>
      <dgm:spPr/>
      <dgm:t>
        <a:bodyPr/>
        <a:lstStyle/>
        <a:p>
          <a:r>
            <a:rPr lang="fr-FR" sz="1600" dirty="0">
              <a:solidFill>
                <a:schemeClr val="bg1"/>
              </a:solidFill>
              <a:latin typeface="Calibri" panose="020F0502020204030204" pitchFamily="34" charset="0"/>
              <a:cs typeface="Arial" panose="020B0604020202020204" pitchFamily="34" charset="0"/>
            </a:rPr>
            <a:t>Se fondent  sur l'examen du rapport de vérification des dépenses soumis par chaque bénéficiaire principal/ partenaire et des pièces justificatives pertinentes, tel que la documentation relative aux procédures de sélection de chaque fournisseur de biens et/ou de services, les pièces justificatives des dépenses et des paiements (par exemple, factures, reçus, ordres de paiement, etc.) et la documentation relative à la fourniture/production des travaux/biens/services (par exemple, rapports d'avancement, documents de livraison, etc.)</a:t>
          </a:r>
          <a:endParaRPr lang="fr-FR" sz="1600" dirty="0">
            <a:solidFill>
              <a:schemeClr val="bg1"/>
            </a:solidFill>
          </a:endParaRPr>
        </a:p>
      </dgm:t>
    </dgm:pt>
    <dgm:pt modelId="{D586C778-AF9F-D144-B532-90D889B2D228}" type="parTrans" cxnId="{EC5FFD5B-F2E7-EA4B-B259-EF860C8D5A52}">
      <dgm:prSet/>
      <dgm:spPr/>
      <dgm:t>
        <a:bodyPr/>
        <a:lstStyle/>
        <a:p>
          <a:endParaRPr lang="it-IT" sz="1600"/>
        </a:p>
      </dgm:t>
    </dgm:pt>
    <dgm:pt modelId="{999D4CFA-5C82-3949-BE00-B2009567185D}" type="sibTrans" cxnId="{EC5FFD5B-F2E7-EA4B-B259-EF860C8D5A52}">
      <dgm:prSet/>
      <dgm:spPr/>
      <dgm:t>
        <a:bodyPr/>
        <a:lstStyle/>
        <a:p>
          <a:endParaRPr lang="it-IT" sz="1600"/>
        </a:p>
      </dgm:t>
    </dgm:pt>
    <dgm:pt modelId="{95B91C5D-F204-C74A-ACD9-1039FD008786}" type="pres">
      <dgm:prSet presAssocID="{1EA628A7-4E9C-DD4E-AF67-DDC00F9174A6}" presName="linear" presStyleCnt="0">
        <dgm:presLayoutVars>
          <dgm:dir/>
          <dgm:animLvl val="lvl"/>
          <dgm:resizeHandles val="exact"/>
        </dgm:presLayoutVars>
      </dgm:prSet>
      <dgm:spPr/>
    </dgm:pt>
    <dgm:pt modelId="{340EA3CD-C692-BA47-82FA-B83055383560}" type="pres">
      <dgm:prSet presAssocID="{AD33933C-C755-A043-B923-F2F620D46782}" presName="parentLin" presStyleCnt="0"/>
      <dgm:spPr/>
    </dgm:pt>
    <dgm:pt modelId="{30607E31-C08C-A74F-A076-C9CB9848AC87}" type="pres">
      <dgm:prSet presAssocID="{AD33933C-C755-A043-B923-F2F620D46782}" presName="parentLeftMargin" presStyleLbl="node1" presStyleIdx="0" presStyleCnt="2"/>
      <dgm:spPr/>
    </dgm:pt>
    <dgm:pt modelId="{FFBCE81C-3AB3-4448-8576-82EF2E87BD91}" type="pres">
      <dgm:prSet presAssocID="{AD33933C-C755-A043-B923-F2F620D46782}" presName="parentText" presStyleLbl="node1" presStyleIdx="0" presStyleCnt="2" custScaleY="132380">
        <dgm:presLayoutVars>
          <dgm:chMax val="0"/>
          <dgm:bulletEnabled val="1"/>
        </dgm:presLayoutVars>
      </dgm:prSet>
      <dgm:spPr/>
    </dgm:pt>
    <dgm:pt modelId="{ADC12972-517D-CD4A-B7A6-20AAA66AB490}" type="pres">
      <dgm:prSet presAssocID="{AD33933C-C755-A043-B923-F2F620D46782}" presName="negativeSpace" presStyleCnt="0"/>
      <dgm:spPr/>
    </dgm:pt>
    <dgm:pt modelId="{FCE41545-A666-F74D-B7C9-8D4CA2121F2A}" type="pres">
      <dgm:prSet presAssocID="{AD33933C-C755-A043-B923-F2F620D46782}" presName="childText" presStyleLbl="conFgAcc1" presStyleIdx="0" presStyleCnt="2">
        <dgm:presLayoutVars>
          <dgm:bulletEnabled val="1"/>
        </dgm:presLayoutVars>
      </dgm:prSet>
      <dgm:spPr/>
    </dgm:pt>
    <dgm:pt modelId="{9E8A7A2E-4EF9-F446-9DA6-2697B725BC87}" type="pres">
      <dgm:prSet presAssocID="{34609EF3-2C1A-264C-955E-4CF4BFAF3D4F}" presName="spaceBetweenRectangles" presStyleCnt="0"/>
      <dgm:spPr/>
    </dgm:pt>
    <dgm:pt modelId="{F6EB3C7C-EED0-BE4F-BEDA-2DAF5395E167}" type="pres">
      <dgm:prSet presAssocID="{D72F453A-AD55-544D-B730-81DF6A97CAA6}" presName="parentLin" presStyleCnt="0"/>
      <dgm:spPr/>
    </dgm:pt>
    <dgm:pt modelId="{FD5629EA-531E-984B-A293-6823CAA68970}" type="pres">
      <dgm:prSet presAssocID="{D72F453A-AD55-544D-B730-81DF6A97CAA6}" presName="parentLeftMargin" presStyleLbl="node1" presStyleIdx="0" presStyleCnt="2"/>
      <dgm:spPr/>
    </dgm:pt>
    <dgm:pt modelId="{B78184B0-1D92-2245-B2BC-9E23B9BFF737}" type="pres">
      <dgm:prSet presAssocID="{D72F453A-AD55-544D-B730-81DF6A97CAA6}" presName="parentText" presStyleLbl="node1" presStyleIdx="1" presStyleCnt="2" custScaleX="104347" custScaleY="211435">
        <dgm:presLayoutVars>
          <dgm:chMax val="0"/>
          <dgm:bulletEnabled val="1"/>
        </dgm:presLayoutVars>
      </dgm:prSet>
      <dgm:spPr/>
    </dgm:pt>
    <dgm:pt modelId="{0ABB48D7-B822-4E40-92DE-5E348B66B0CE}" type="pres">
      <dgm:prSet presAssocID="{D72F453A-AD55-544D-B730-81DF6A97CAA6}" presName="negativeSpace" presStyleCnt="0"/>
      <dgm:spPr/>
    </dgm:pt>
    <dgm:pt modelId="{CB21B69D-CB44-EC4F-A025-BBB59142D8EB}" type="pres">
      <dgm:prSet presAssocID="{D72F453A-AD55-544D-B730-81DF6A97CAA6}" presName="childText" presStyleLbl="conFgAcc1" presStyleIdx="1" presStyleCnt="2">
        <dgm:presLayoutVars>
          <dgm:bulletEnabled val="1"/>
        </dgm:presLayoutVars>
      </dgm:prSet>
      <dgm:spPr/>
    </dgm:pt>
  </dgm:ptLst>
  <dgm:cxnLst>
    <dgm:cxn modelId="{8FFC9A4D-DB85-AD40-B524-8EFFA07C686D}" type="presOf" srcId="{AD33933C-C755-A043-B923-F2F620D46782}" destId="{FFBCE81C-3AB3-4448-8576-82EF2E87BD91}" srcOrd="1" destOrd="0" presId="urn:microsoft.com/office/officeart/2005/8/layout/list1"/>
    <dgm:cxn modelId="{73C99059-D19D-0245-93DE-4048E657E137}" type="presOf" srcId="{1EA628A7-4E9C-DD4E-AF67-DDC00F9174A6}" destId="{95B91C5D-F204-C74A-ACD9-1039FD008786}" srcOrd="0" destOrd="0" presId="urn:microsoft.com/office/officeart/2005/8/layout/list1"/>
    <dgm:cxn modelId="{EC5FFD5B-F2E7-EA4B-B259-EF860C8D5A52}" srcId="{1EA628A7-4E9C-DD4E-AF67-DDC00F9174A6}" destId="{D72F453A-AD55-544D-B730-81DF6A97CAA6}" srcOrd="1" destOrd="0" parTransId="{D586C778-AF9F-D144-B532-90D889B2D228}" sibTransId="{999D4CFA-5C82-3949-BE00-B2009567185D}"/>
    <dgm:cxn modelId="{BD12E660-A348-6D4F-9782-98E87D454372}" type="presOf" srcId="{AD33933C-C755-A043-B923-F2F620D46782}" destId="{30607E31-C08C-A74F-A076-C9CB9848AC87}" srcOrd="0" destOrd="0" presId="urn:microsoft.com/office/officeart/2005/8/layout/list1"/>
    <dgm:cxn modelId="{55CDCC73-93A7-1A49-9407-FEB99A04E016}" srcId="{1EA628A7-4E9C-DD4E-AF67-DDC00F9174A6}" destId="{AD33933C-C755-A043-B923-F2F620D46782}" srcOrd="0" destOrd="0" parTransId="{598F3882-4E98-3845-9AD0-559A99420E0C}" sibTransId="{34609EF3-2C1A-264C-955E-4CF4BFAF3D4F}"/>
    <dgm:cxn modelId="{DE264BE8-ACB4-284B-8B5A-5ACC113CF9AE}" type="presOf" srcId="{D72F453A-AD55-544D-B730-81DF6A97CAA6}" destId="{B78184B0-1D92-2245-B2BC-9E23B9BFF737}" srcOrd="1" destOrd="0" presId="urn:microsoft.com/office/officeart/2005/8/layout/list1"/>
    <dgm:cxn modelId="{EFBB4BFD-3695-4F4D-A529-531A1A97446A}" type="presOf" srcId="{D72F453A-AD55-544D-B730-81DF6A97CAA6}" destId="{FD5629EA-531E-984B-A293-6823CAA68970}" srcOrd="0" destOrd="0" presId="urn:microsoft.com/office/officeart/2005/8/layout/list1"/>
    <dgm:cxn modelId="{B65E28BA-AF7D-374F-B2BA-D17A011E0208}" type="presParOf" srcId="{95B91C5D-F204-C74A-ACD9-1039FD008786}" destId="{340EA3CD-C692-BA47-82FA-B83055383560}" srcOrd="0" destOrd="0" presId="urn:microsoft.com/office/officeart/2005/8/layout/list1"/>
    <dgm:cxn modelId="{A93498FB-ADA1-A544-BF9B-ADE959ABBD79}" type="presParOf" srcId="{340EA3CD-C692-BA47-82FA-B83055383560}" destId="{30607E31-C08C-A74F-A076-C9CB9848AC87}" srcOrd="0" destOrd="0" presId="urn:microsoft.com/office/officeart/2005/8/layout/list1"/>
    <dgm:cxn modelId="{50E73406-E020-E649-844F-4E3BE7B6E142}" type="presParOf" srcId="{340EA3CD-C692-BA47-82FA-B83055383560}" destId="{FFBCE81C-3AB3-4448-8576-82EF2E87BD91}" srcOrd="1" destOrd="0" presId="urn:microsoft.com/office/officeart/2005/8/layout/list1"/>
    <dgm:cxn modelId="{36F48741-E542-A540-B64A-3DF94DCF2EB9}" type="presParOf" srcId="{95B91C5D-F204-C74A-ACD9-1039FD008786}" destId="{ADC12972-517D-CD4A-B7A6-20AAA66AB490}" srcOrd="1" destOrd="0" presId="urn:microsoft.com/office/officeart/2005/8/layout/list1"/>
    <dgm:cxn modelId="{C192EB0A-130D-0342-A763-C2DAFE4D6937}" type="presParOf" srcId="{95B91C5D-F204-C74A-ACD9-1039FD008786}" destId="{FCE41545-A666-F74D-B7C9-8D4CA2121F2A}" srcOrd="2" destOrd="0" presId="urn:microsoft.com/office/officeart/2005/8/layout/list1"/>
    <dgm:cxn modelId="{6E778368-47B4-8E47-A015-211483741F97}" type="presParOf" srcId="{95B91C5D-F204-C74A-ACD9-1039FD008786}" destId="{9E8A7A2E-4EF9-F446-9DA6-2697B725BC87}" srcOrd="3" destOrd="0" presId="urn:microsoft.com/office/officeart/2005/8/layout/list1"/>
    <dgm:cxn modelId="{A591C216-0CBE-7249-8B31-13B6EFEE90EB}" type="presParOf" srcId="{95B91C5D-F204-C74A-ACD9-1039FD008786}" destId="{F6EB3C7C-EED0-BE4F-BEDA-2DAF5395E167}" srcOrd="4" destOrd="0" presId="urn:microsoft.com/office/officeart/2005/8/layout/list1"/>
    <dgm:cxn modelId="{0341CB7D-97D1-9F44-9C93-E5371AAAC00B}" type="presParOf" srcId="{F6EB3C7C-EED0-BE4F-BEDA-2DAF5395E167}" destId="{FD5629EA-531E-984B-A293-6823CAA68970}" srcOrd="0" destOrd="0" presId="urn:microsoft.com/office/officeart/2005/8/layout/list1"/>
    <dgm:cxn modelId="{601D76DD-1023-FC42-873A-96F1D0DF52F5}" type="presParOf" srcId="{F6EB3C7C-EED0-BE4F-BEDA-2DAF5395E167}" destId="{B78184B0-1D92-2245-B2BC-9E23B9BFF737}" srcOrd="1" destOrd="0" presId="urn:microsoft.com/office/officeart/2005/8/layout/list1"/>
    <dgm:cxn modelId="{CD69C2C7-DAE2-054B-A237-91A2BC4C6430}" type="presParOf" srcId="{95B91C5D-F204-C74A-ACD9-1039FD008786}" destId="{0ABB48D7-B822-4E40-92DE-5E348B66B0CE}" srcOrd="5" destOrd="0" presId="urn:microsoft.com/office/officeart/2005/8/layout/list1"/>
    <dgm:cxn modelId="{3A8CEB08-FE14-5E42-B2D6-C24D4B626C9C}" type="presParOf" srcId="{95B91C5D-F204-C74A-ACD9-1039FD008786}" destId="{CB21B69D-CB44-EC4F-A025-BBB59142D8EB}" srcOrd="6"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1EA628A7-4E9C-DD4E-AF67-DDC00F9174A6}" type="doc">
      <dgm:prSet loTypeId="urn:microsoft.com/office/officeart/2005/8/layout/list1" loCatId="list" qsTypeId="urn:microsoft.com/office/officeart/2005/8/quickstyle/simple1" qsCatId="simple" csTypeId="urn:microsoft.com/office/officeart/2005/8/colors/accent1_2" csCatId="accent1" phldr="1"/>
      <dgm:spPr/>
      <dgm:t>
        <a:bodyPr/>
        <a:lstStyle/>
        <a:p>
          <a:endParaRPr lang="it-IT"/>
        </a:p>
      </dgm:t>
    </dgm:pt>
    <dgm:pt modelId="{9DF7F5EB-A6AF-7649-AE2E-83985718F084}">
      <dgm:prSet custT="1"/>
      <dgm:spPr/>
      <dgm:t>
        <a:bodyPr/>
        <a:lstStyle/>
        <a:p>
          <a:r>
            <a:rPr lang="fr-FR" sz="1600" dirty="0"/>
            <a:t>la disponibilité dans les locaux du bénéficiaire/partenaire des documents administratifs et comptables originaux</a:t>
          </a:r>
          <a:endParaRPr lang="it-IT" sz="1600" dirty="0"/>
        </a:p>
      </dgm:t>
    </dgm:pt>
    <dgm:pt modelId="{31A21A0C-935B-2B40-8D9A-57F4AFA65160}" type="parTrans" cxnId="{5DE98696-903C-204C-B8D2-A003A062699C}">
      <dgm:prSet/>
      <dgm:spPr/>
      <dgm:t>
        <a:bodyPr/>
        <a:lstStyle/>
        <a:p>
          <a:endParaRPr lang="it-IT" sz="1600"/>
        </a:p>
      </dgm:t>
    </dgm:pt>
    <dgm:pt modelId="{637DA157-AACC-774C-AD09-61ECE8920435}" type="sibTrans" cxnId="{5DE98696-903C-204C-B8D2-A003A062699C}">
      <dgm:prSet/>
      <dgm:spPr/>
      <dgm:t>
        <a:bodyPr/>
        <a:lstStyle/>
        <a:p>
          <a:endParaRPr lang="it-IT" sz="1600"/>
        </a:p>
      </dgm:t>
    </dgm:pt>
    <dgm:pt modelId="{AD33933C-C755-A043-B923-F2F620D46782}">
      <dgm:prSet custT="1"/>
      <dgm:spPr/>
      <dgm:t>
        <a:bodyPr/>
        <a:lstStyle/>
        <a:p>
          <a:r>
            <a:rPr lang="fr-FR" sz="1600" dirty="0">
              <a:effectLst/>
              <a:latin typeface="Calibri" panose="020F0502020204030204" pitchFamily="34" charset="0"/>
              <a:ea typeface="Times New Roman" panose="02020603050405020304" pitchFamily="18" charset="0"/>
              <a:cs typeface="Times New Roman" panose="02020603050405020304" pitchFamily="18" charset="0"/>
            </a:rPr>
            <a:t>l'existence, dans les locaux du bénéficiaire/partenaire, d’un système de comptabilité séparé  ou d'un système de comptabilité adéquat </a:t>
          </a:r>
          <a:endParaRPr lang="fr-FR" sz="1600" dirty="0"/>
        </a:p>
      </dgm:t>
    </dgm:pt>
    <dgm:pt modelId="{598F3882-4E98-3845-9AD0-559A99420E0C}" type="parTrans" cxnId="{55CDCC73-93A7-1A49-9407-FEB99A04E016}">
      <dgm:prSet/>
      <dgm:spPr/>
      <dgm:t>
        <a:bodyPr/>
        <a:lstStyle/>
        <a:p>
          <a:endParaRPr lang="it-IT" sz="1600"/>
        </a:p>
      </dgm:t>
    </dgm:pt>
    <dgm:pt modelId="{34609EF3-2C1A-264C-955E-4CF4BFAF3D4F}" type="sibTrans" cxnId="{55CDCC73-93A7-1A49-9407-FEB99A04E016}">
      <dgm:prSet/>
      <dgm:spPr/>
      <dgm:t>
        <a:bodyPr/>
        <a:lstStyle/>
        <a:p>
          <a:endParaRPr lang="it-IT" sz="1600"/>
        </a:p>
      </dgm:t>
    </dgm:pt>
    <dgm:pt modelId="{D72F453A-AD55-544D-B730-81DF6A97CAA6}">
      <dgm:prSet custT="1"/>
      <dgm:spPr/>
      <dgm:t>
        <a:bodyPr/>
        <a:lstStyle/>
        <a:p>
          <a:r>
            <a:rPr lang="fr-FR" sz="1600" dirty="0">
              <a:effectLst/>
              <a:latin typeface="Calibri" panose="020F0502020204030204" pitchFamily="34" charset="0"/>
              <a:ea typeface="Times New Roman" panose="02020603050405020304" pitchFamily="18" charset="0"/>
              <a:cs typeface="Times New Roman" panose="02020603050405020304" pitchFamily="18" charset="0"/>
            </a:rPr>
            <a:t>que  les biens ou les services financés par le programme existent réellement et sont conformes aux dispositions de la législation  et à l’avis publique de sélection</a:t>
          </a:r>
          <a:endParaRPr lang="fr-FR" sz="1600" dirty="0"/>
        </a:p>
      </dgm:t>
    </dgm:pt>
    <dgm:pt modelId="{D586C778-AF9F-D144-B532-90D889B2D228}" type="parTrans" cxnId="{EC5FFD5B-F2E7-EA4B-B259-EF860C8D5A52}">
      <dgm:prSet/>
      <dgm:spPr/>
      <dgm:t>
        <a:bodyPr/>
        <a:lstStyle/>
        <a:p>
          <a:endParaRPr lang="it-IT" sz="1600"/>
        </a:p>
      </dgm:t>
    </dgm:pt>
    <dgm:pt modelId="{999D4CFA-5C82-3949-BE00-B2009567185D}" type="sibTrans" cxnId="{EC5FFD5B-F2E7-EA4B-B259-EF860C8D5A52}">
      <dgm:prSet/>
      <dgm:spPr/>
      <dgm:t>
        <a:bodyPr/>
        <a:lstStyle/>
        <a:p>
          <a:endParaRPr lang="it-IT" sz="1600"/>
        </a:p>
      </dgm:t>
    </dgm:pt>
    <dgm:pt modelId="{B010002D-C956-3F48-8284-CC323F2DAC7D}">
      <dgm:prSet custT="1"/>
      <dgm:spPr/>
      <dgm:t>
        <a:bodyPr/>
        <a:lstStyle/>
        <a:p>
          <a:r>
            <a:rPr lang="fr-FR" sz="1600" dirty="0">
              <a:effectLst/>
              <a:latin typeface="Calibri" panose="020F0502020204030204" pitchFamily="34" charset="0"/>
              <a:ea typeface="Times New Roman" panose="02020603050405020304" pitchFamily="18" charset="0"/>
              <a:cs typeface="Times New Roman" panose="02020603050405020304" pitchFamily="18" charset="0"/>
            </a:rPr>
            <a:t>que  l’état d’avancement ou de la clôture du projet ou bien de l’activité objet du cofinancement soit conforme à la documentation soumise </a:t>
          </a:r>
          <a:endParaRPr lang="fr-FR" sz="1600" dirty="0"/>
        </a:p>
      </dgm:t>
    </dgm:pt>
    <dgm:pt modelId="{76AA3ADB-EDAC-9C46-8AE6-0AA470BD8440}" type="parTrans" cxnId="{D936A689-81E2-5B42-A948-3DC69C6A4400}">
      <dgm:prSet/>
      <dgm:spPr/>
      <dgm:t>
        <a:bodyPr/>
        <a:lstStyle/>
        <a:p>
          <a:endParaRPr lang="it-IT" sz="1600"/>
        </a:p>
      </dgm:t>
    </dgm:pt>
    <dgm:pt modelId="{C0265AEA-E827-564D-9F64-CFDC7E60188F}" type="sibTrans" cxnId="{D936A689-81E2-5B42-A948-3DC69C6A4400}">
      <dgm:prSet/>
      <dgm:spPr/>
      <dgm:t>
        <a:bodyPr/>
        <a:lstStyle/>
        <a:p>
          <a:endParaRPr lang="it-IT" sz="1600"/>
        </a:p>
      </dgm:t>
    </dgm:pt>
    <dgm:pt modelId="{95B91C5D-F204-C74A-ACD9-1039FD008786}" type="pres">
      <dgm:prSet presAssocID="{1EA628A7-4E9C-DD4E-AF67-DDC00F9174A6}" presName="linear" presStyleCnt="0">
        <dgm:presLayoutVars>
          <dgm:dir/>
          <dgm:animLvl val="lvl"/>
          <dgm:resizeHandles val="exact"/>
        </dgm:presLayoutVars>
      </dgm:prSet>
      <dgm:spPr/>
    </dgm:pt>
    <dgm:pt modelId="{5CF59C15-EBF1-2E4A-8555-9A5CFC2C3F25}" type="pres">
      <dgm:prSet presAssocID="{9DF7F5EB-A6AF-7649-AE2E-83985718F084}" presName="parentLin" presStyleCnt="0"/>
      <dgm:spPr/>
    </dgm:pt>
    <dgm:pt modelId="{A550191B-A448-5740-AEB4-7432041A1780}" type="pres">
      <dgm:prSet presAssocID="{9DF7F5EB-A6AF-7649-AE2E-83985718F084}" presName="parentLeftMargin" presStyleLbl="node1" presStyleIdx="0" presStyleCnt="4"/>
      <dgm:spPr/>
    </dgm:pt>
    <dgm:pt modelId="{678F876A-E75B-D242-B55B-29132168163A}" type="pres">
      <dgm:prSet presAssocID="{9DF7F5EB-A6AF-7649-AE2E-83985718F084}" presName="parentText" presStyleLbl="node1" presStyleIdx="0" presStyleCnt="4">
        <dgm:presLayoutVars>
          <dgm:chMax val="0"/>
          <dgm:bulletEnabled val="1"/>
        </dgm:presLayoutVars>
      </dgm:prSet>
      <dgm:spPr/>
    </dgm:pt>
    <dgm:pt modelId="{A1097912-9D8D-8942-9204-84D36CDE01A1}" type="pres">
      <dgm:prSet presAssocID="{9DF7F5EB-A6AF-7649-AE2E-83985718F084}" presName="negativeSpace" presStyleCnt="0"/>
      <dgm:spPr/>
    </dgm:pt>
    <dgm:pt modelId="{1A78D3E8-5D12-964E-9933-60633BF22759}" type="pres">
      <dgm:prSet presAssocID="{9DF7F5EB-A6AF-7649-AE2E-83985718F084}" presName="childText" presStyleLbl="conFgAcc1" presStyleIdx="0" presStyleCnt="4">
        <dgm:presLayoutVars>
          <dgm:bulletEnabled val="1"/>
        </dgm:presLayoutVars>
      </dgm:prSet>
      <dgm:spPr/>
    </dgm:pt>
    <dgm:pt modelId="{C6B086BC-7F1F-A942-8D44-28AC359FC645}" type="pres">
      <dgm:prSet presAssocID="{637DA157-AACC-774C-AD09-61ECE8920435}" presName="spaceBetweenRectangles" presStyleCnt="0"/>
      <dgm:spPr/>
    </dgm:pt>
    <dgm:pt modelId="{340EA3CD-C692-BA47-82FA-B83055383560}" type="pres">
      <dgm:prSet presAssocID="{AD33933C-C755-A043-B923-F2F620D46782}" presName="parentLin" presStyleCnt="0"/>
      <dgm:spPr/>
    </dgm:pt>
    <dgm:pt modelId="{30607E31-C08C-A74F-A076-C9CB9848AC87}" type="pres">
      <dgm:prSet presAssocID="{AD33933C-C755-A043-B923-F2F620D46782}" presName="parentLeftMargin" presStyleLbl="node1" presStyleIdx="0" presStyleCnt="4"/>
      <dgm:spPr/>
    </dgm:pt>
    <dgm:pt modelId="{FFBCE81C-3AB3-4448-8576-82EF2E87BD91}" type="pres">
      <dgm:prSet presAssocID="{AD33933C-C755-A043-B923-F2F620D46782}" presName="parentText" presStyleLbl="node1" presStyleIdx="1" presStyleCnt="4">
        <dgm:presLayoutVars>
          <dgm:chMax val="0"/>
          <dgm:bulletEnabled val="1"/>
        </dgm:presLayoutVars>
      </dgm:prSet>
      <dgm:spPr/>
    </dgm:pt>
    <dgm:pt modelId="{ADC12972-517D-CD4A-B7A6-20AAA66AB490}" type="pres">
      <dgm:prSet presAssocID="{AD33933C-C755-A043-B923-F2F620D46782}" presName="negativeSpace" presStyleCnt="0"/>
      <dgm:spPr/>
    </dgm:pt>
    <dgm:pt modelId="{FCE41545-A666-F74D-B7C9-8D4CA2121F2A}" type="pres">
      <dgm:prSet presAssocID="{AD33933C-C755-A043-B923-F2F620D46782}" presName="childText" presStyleLbl="conFgAcc1" presStyleIdx="1" presStyleCnt="4">
        <dgm:presLayoutVars>
          <dgm:bulletEnabled val="1"/>
        </dgm:presLayoutVars>
      </dgm:prSet>
      <dgm:spPr/>
    </dgm:pt>
    <dgm:pt modelId="{9E8A7A2E-4EF9-F446-9DA6-2697B725BC87}" type="pres">
      <dgm:prSet presAssocID="{34609EF3-2C1A-264C-955E-4CF4BFAF3D4F}" presName="spaceBetweenRectangles" presStyleCnt="0"/>
      <dgm:spPr/>
    </dgm:pt>
    <dgm:pt modelId="{F6EB3C7C-EED0-BE4F-BEDA-2DAF5395E167}" type="pres">
      <dgm:prSet presAssocID="{D72F453A-AD55-544D-B730-81DF6A97CAA6}" presName="parentLin" presStyleCnt="0"/>
      <dgm:spPr/>
    </dgm:pt>
    <dgm:pt modelId="{FD5629EA-531E-984B-A293-6823CAA68970}" type="pres">
      <dgm:prSet presAssocID="{D72F453A-AD55-544D-B730-81DF6A97CAA6}" presName="parentLeftMargin" presStyleLbl="node1" presStyleIdx="1" presStyleCnt="4"/>
      <dgm:spPr/>
    </dgm:pt>
    <dgm:pt modelId="{B78184B0-1D92-2245-B2BC-9E23B9BFF737}" type="pres">
      <dgm:prSet presAssocID="{D72F453A-AD55-544D-B730-81DF6A97CAA6}" presName="parentText" presStyleLbl="node1" presStyleIdx="2" presStyleCnt="4" custScaleY="168426">
        <dgm:presLayoutVars>
          <dgm:chMax val="0"/>
          <dgm:bulletEnabled val="1"/>
        </dgm:presLayoutVars>
      </dgm:prSet>
      <dgm:spPr/>
    </dgm:pt>
    <dgm:pt modelId="{0ABB48D7-B822-4E40-92DE-5E348B66B0CE}" type="pres">
      <dgm:prSet presAssocID="{D72F453A-AD55-544D-B730-81DF6A97CAA6}" presName="negativeSpace" presStyleCnt="0"/>
      <dgm:spPr/>
    </dgm:pt>
    <dgm:pt modelId="{CB21B69D-CB44-EC4F-A025-BBB59142D8EB}" type="pres">
      <dgm:prSet presAssocID="{D72F453A-AD55-544D-B730-81DF6A97CAA6}" presName="childText" presStyleLbl="conFgAcc1" presStyleIdx="2" presStyleCnt="4">
        <dgm:presLayoutVars>
          <dgm:bulletEnabled val="1"/>
        </dgm:presLayoutVars>
      </dgm:prSet>
      <dgm:spPr/>
    </dgm:pt>
    <dgm:pt modelId="{9DD99E44-ED95-7045-A3D8-3B8DDA8A095B}" type="pres">
      <dgm:prSet presAssocID="{999D4CFA-5C82-3949-BE00-B2009567185D}" presName="spaceBetweenRectangles" presStyleCnt="0"/>
      <dgm:spPr/>
    </dgm:pt>
    <dgm:pt modelId="{D62A387C-6103-4A4D-A01F-56A5606DB31E}" type="pres">
      <dgm:prSet presAssocID="{B010002D-C956-3F48-8284-CC323F2DAC7D}" presName="parentLin" presStyleCnt="0"/>
      <dgm:spPr/>
    </dgm:pt>
    <dgm:pt modelId="{F9A16735-4BBF-2445-9990-F5EDFD8167EF}" type="pres">
      <dgm:prSet presAssocID="{B010002D-C956-3F48-8284-CC323F2DAC7D}" presName="parentLeftMargin" presStyleLbl="node1" presStyleIdx="2" presStyleCnt="4"/>
      <dgm:spPr/>
    </dgm:pt>
    <dgm:pt modelId="{A5102E65-4AD0-D944-AA87-9BBDAF0ECF9E}" type="pres">
      <dgm:prSet presAssocID="{B010002D-C956-3F48-8284-CC323F2DAC7D}" presName="parentText" presStyleLbl="node1" presStyleIdx="3" presStyleCnt="4">
        <dgm:presLayoutVars>
          <dgm:chMax val="0"/>
          <dgm:bulletEnabled val="1"/>
        </dgm:presLayoutVars>
      </dgm:prSet>
      <dgm:spPr/>
    </dgm:pt>
    <dgm:pt modelId="{4C579E00-44A0-314E-9075-3245814F2DB4}" type="pres">
      <dgm:prSet presAssocID="{B010002D-C956-3F48-8284-CC323F2DAC7D}" presName="negativeSpace" presStyleCnt="0"/>
      <dgm:spPr/>
    </dgm:pt>
    <dgm:pt modelId="{5FA342E0-DBA7-CE49-A4EF-3CFC7C98B70F}" type="pres">
      <dgm:prSet presAssocID="{B010002D-C956-3F48-8284-CC323F2DAC7D}" presName="childText" presStyleLbl="conFgAcc1" presStyleIdx="3" presStyleCnt="4">
        <dgm:presLayoutVars>
          <dgm:bulletEnabled val="1"/>
        </dgm:presLayoutVars>
      </dgm:prSet>
      <dgm:spPr/>
    </dgm:pt>
  </dgm:ptLst>
  <dgm:cxnLst>
    <dgm:cxn modelId="{8FFC9A4D-DB85-AD40-B524-8EFFA07C686D}" type="presOf" srcId="{AD33933C-C755-A043-B923-F2F620D46782}" destId="{FFBCE81C-3AB3-4448-8576-82EF2E87BD91}" srcOrd="1" destOrd="0" presId="urn:microsoft.com/office/officeart/2005/8/layout/list1"/>
    <dgm:cxn modelId="{73C99059-D19D-0245-93DE-4048E657E137}" type="presOf" srcId="{1EA628A7-4E9C-DD4E-AF67-DDC00F9174A6}" destId="{95B91C5D-F204-C74A-ACD9-1039FD008786}" srcOrd="0" destOrd="0" presId="urn:microsoft.com/office/officeart/2005/8/layout/list1"/>
    <dgm:cxn modelId="{EC5FFD5B-F2E7-EA4B-B259-EF860C8D5A52}" srcId="{1EA628A7-4E9C-DD4E-AF67-DDC00F9174A6}" destId="{D72F453A-AD55-544D-B730-81DF6A97CAA6}" srcOrd="2" destOrd="0" parTransId="{D586C778-AF9F-D144-B532-90D889B2D228}" sibTransId="{999D4CFA-5C82-3949-BE00-B2009567185D}"/>
    <dgm:cxn modelId="{BD12E660-A348-6D4F-9782-98E87D454372}" type="presOf" srcId="{AD33933C-C755-A043-B923-F2F620D46782}" destId="{30607E31-C08C-A74F-A076-C9CB9848AC87}" srcOrd="0" destOrd="0" presId="urn:microsoft.com/office/officeart/2005/8/layout/list1"/>
    <dgm:cxn modelId="{55CDCC73-93A7-1A49-9407-FEB99A04E016}" srcId="{1EA628A7-4E9C-DD4E-AF67-DDC00F9174A6}" destId="{AD33933C-C755-A043-B923-F2F620D46782}" srcOrd="1" destOrd="0" parTransId="{598F3882-4E98-3845-9AD0-559A99420E0C}" sibTransId="{34609EF3-2C1A-264C-955E-4CF4BFAF3D4F}"/>
    <dgm:cxn modelId="{D936A689-81E2-5B42-A948-3DC69C6A4400}" srcId="{1EA628A7-4E9C-DD4E-AF67-DDC00F9174A6}" destId="{B010002D-C956-3F48-8284-CC323F2DAC7D}" srcOrd="3" destOrd="0" parTransId="{76AA3ADB-EDAC-9C46-8AE6-0AA470BD8440}" sibTransId="{C0265AEA-E827-564D-9F64-CFDC7E60188F}"/>
    <dgm:cxn modelId="{CEAAF094-3E95-5E45-B51B-46202CFDF491}" type="presOf" srcId="{9DF7F5EB-A6AF-7649-AE2E-83985718F084}" destId="{A550191B-A448-5740-AEB4-7432041A1780}" srcOrd="0" destOrd="0" presId="urn:microsoft.com/office/officeart/2005/8/layout/list1"/>
    <dgm:cxn modelId="{5DE98696-903C-204C-B8D2-A003A062699C}" srcId="{1EA628A7-4E9C-DD4E-AF67-DDC00F9174A6}" destId="{9DF7F5EB-A6AF-7649-AE2E-83985718F084}" srcOrd="0" destOrd="0" parTransId="{31A21A0C-935B-2B40-8D9A-57F4AFA65160}" sibTransId="{637DA157-AACC-774C-AD09-61ECE8920435}"/>
    <dgm:cxn modelId="{B3E4C49C-2A2C-2046-9B73-ED5C7AA7E5DA}" type="presOf" srcId="{9DF7F5EB-A6AF-7649-AE2E-83985718F084}" destId="{678F876A-E75B-D242-B55B-29132168163A}" srcOrd="1" destOrd="0" presId="urn:microsoft.com/office/officeart/2005/8/layout/list1"/>
    <dgm:cxn modelId="{A265B5CB-CBFF-D248-8F1D-B68383BB0DD8}" type="presOf" srcId="{B010002D-C956-3F48-8284-CC323F2DAC7D}" destId="{A5102E65-4AD0-D944-AA87-9BBDAF0ECF9E}" srcOrd="1" destOrd="0" presId="urn:microsoft.com/office/officeart/2005/8/layout/list1"/>
    <dgm:cxn modelId="{DE264BE8-ACB4-284B-8B5A-5ACC113CF9AE}" type="presOf" srcId="{D72F453A-AD55-544D-B730-81DF6A97CAA6}" destId="{B78184B0-1D92-2245-B2BC-9E23B9BFF737}" srcOrd="1" destOrd="0" presId="urn:microsoft.com/office/officeart/2005/8/layout/list1"/>
    <dgm:cxn modelId="{EFBB4BFD-3695-4F4D-A529-531A1A97446A}" type="presOf" srcId="{D72F453A-AD55-544D-B730-81DF6A97CAA6}" destId="{FD5629EA-531E-984B-A293-6823CAA68970}" srcOrd="0" destOrd="0" presId="urn:microsoft.com/office/officeart/2005/8/layout/list1"/>
    <dgm:cxn modelId="{6D4DE3FE-66BB-7A40-986A-F07319B4A154}" type="presOf" srcId="{B010002D-C956-3F48-8284-CC323F2DAC7D}" destId="{F9A16735-4BBF-2445-9990-F5EDFD8167EF}" srcOrd="0" destOrd="0" presId="urn:microsoft.com/office/officeart/2005/8/layout/list1"/>
    <dgm:cxn modelId="{D5918ABA-27D9-A54B-94FC-406E6D871FCB}" type="presParOf" srcId="{95B91C5D-F204-C74A-ACD9-1039FD008786}" destId="{5CF59C15-EBF1-2E4A-8555-9A5CFC2C3F25}" srcOrd="0" destOrd="0" presId="urn:microsoft.com/office/officeart/2005/8/layout/list1"/>
    <dgm:cxn modelId="{B39A4FD6-879A-4442-8BB4-E6E42C7D57AA}" type="presParOf" srcId="{5CF59C15-EBF1-2E4A-8555-9A5CFC2C3F25}" destId="{A550191B-A448-5740-AEB4-7432041A1780}" srcOrd="0" destOrd="0" presId="urn:microsoft.com/office/officeart/2005/8/layout/list1"/>
    <dgm:cxn modelId="{A21B8801-0EE4-7F47-80F5-587938D3776F}" type="presParOf" srcId="{5CF59C15-EBF1-2E4A-8555-9A5CFC2C3F25}" destId="{678F876A-E75B-D242-B55B-29132168163A}" srcOrd="1" destOrd="0" presId="urn:microsoft.com/office/officeart/2005/8/layout/list1"/>
    <dgm:cxn modelId="{69B7AD59-A394-8148-80FE-B6C3D168F3FD}" type="presParOf" srcId="{95B91C5D-F204-C74A-ACD9-1039FD008786}" destId="{A1097912-9D8D-8942-9204-84D36CDE01A1}" srcOrd="1" destOrd="0" presId="urn:microsoft.com/office/officeart/2005/8/layout/list1"/>
    <dgm:cxn modelId="{660F7D44-D964-4140-A86E-9BE7C9C77DF6}" type="presParOf" srcId="{95B91C5D-F204-C74A-ACD9-1039FD008786}" destId="{1A78D3E8-5D12-964E-9933-60633BF22759}" srcOrd="2" destOrd="0" presId="urn:microsoft.com/office/officeart/2005/8/layout/list1"/>
    <dgm:cxn modelId="{593AB409-B210-B14A-BC06-6B10EA710E41}" type="presParOf" srcId="{95B91C5D-F204-C74A-ACD9-1039FD008786}" destId="{C6B086BC-7F1F-A942-8D44-28AC359FC645}" srcOrd="3" destOrd="0" presId="urn:microsoft.com/office/officeart/2005/8/layout/list1"/>
    <dgm:cxn modelId="{B65E28BA-AF7D-374F-B2BA-D17A011E0208}" type="presParOf" srcId="{95B91C5D-F204-C74A-ACD9-1039FD008786}" destId="{340EA3CD-C692-BA47-82FA-B83055383560}" srcOrd="4" destOrd="0" presId="urn:microsoft.com/office/officeart/2005/8/layout/list1"/>
    <dgm:cxn modelId="{A93498FB-ADA1-A544-BF9B-ADE959ABBD79}" type="presParOf" srcId="{340EA3CD-C692-BA47-82FA-B83055383560}" destId="{30607E31-C08C-A74F-A076-C9CB9848AC87}" srcOrd="0" destOrd="0" presId="urn:microsoft.com/office/officeart/2005/8/layout/list1"/>
    <dgm:cxn modelId="{50E73406-E020-E649-844F-4E3BE7B6E142}" type="presParOf" srcId="{340EA3CD-C692-BA47-82FA-B83055383560}" destId="{FFBCE81C-3AB3-4448-8576-82EF2E87BD91}" srcOrd="1" destOrd="0" presId="urn:microsoft.com/office/officeart/2005/8/layout/list1"/>
    <dgm:cxn modelId="{36F48741-E542-A540-B64A-3DF94DCF2EB9}" type="presParOf" srcId="{95B91C5D-F204-C74A-ACD9-1039FD008786}" destId="{ADC12972-517D-CD4A-B7A6-20AAA66AB490}" srcOrd="5" destOrd="0" presId="urn:microsoft.com/office/officeart/2005/8/layout/list1"/>
    <dgm:cxn modelId="{C192EB0A-130D-0342-A763-C2DAFE4D6937}" type="presParOf" srcId="{95B91C5D-F204-C74A-ACD9-1039FD008786}" destId="{FCE41545-A666-F74D-B7C9-8D4CA2121F2A}" srcOrd="6" destOrd="0" presId="urn:microsoft.com/office/officeart/2005/8/layout/list1"/>
    <dgm:cxn modelId="{6E778368-47B4-8E47-A015-211483741F97}" type="presParOf" srcId="{95B91C5D-F204-C74A-ACD9-1039FD008786}" destId="{9E8A7A2E-4EF9-F446-9DA6-2697B725BC87}" srcOrd="7" destOrd="0" presId="urn:microsoft.com/office/officeart/2005/8/layout/list1"/>
    <dgm:cxn modelId="{A591C216-0CBE-7249-8B31-13B6EFEE90EB}" type="presParOf" srcId="{95B91C5D-F204-C74A-ACD9-1039FD008786}" destId="{F6EB3C7C-EED0-BE4F-BEDA-2DAF5395E167}" srcOrd="8" destOrd="0" presId="urn:microsoft.com/office/officeart/2005/8/layout/list1"/>
    <dgm:cxn modelId="{0341CB7D-97D1-9F44-9C93-E5371AAAC00B}" type="presParOf" srcId="{F6EB3C7C-EED0-BE4F-BEDA-2DAF5395E167}" destId="{FD5629EA-531E-984B-A293-6823CAA68970}" srcOrd="0" destOrd="0" presId="urn:microsoft.com/office/officeart/2005/8/layout/list1"/>
    <dgm:cxn modelId="{601D76DD-1023-FC42-873A-96F1D0DF52F5}" type="presParOf" srcId="{F6EB3C7C-EED0-BE4F-BEDA-2DAF5395E167}" destId="{B78184B0-1D92-2245-B2BC-9E23B9BFF737}" srcOrd="1" destOrd="0" presId="urn:microsoft.com/office/officeart/2005/8/layout/list1"/>
    <dgm:cxn modelId="{CD69C2C7-DAE2-054B-A237-91A2BC4C6430}" type="presParOf" srcId="{95B91C5D-F204-C74A-ACD9-1039FD008786}" destId="{0ABB48D7-B822-4E40-92DE-5E348B66B0CE}" srcOrd="9" destOrd="0" presId="urn:microsoft.com/office/officeart/2005/8/layout/list1"/>
    <dgm:cxn modelId="{3A8CEB08-FE14-5E42-B2D6-C24D4B626C9C}" type="presParOf" srcId="{95B91C5D-F204-C74A-ACD9-1039FD008786}" destId="{CB21B69D-CB44-EC4F-A025-BBB59142D8EB}" srcOrd="10" destOrd="0" presId="urn:microsoft.com/office/officeart/2005/8/layout/list1"/>
    <dgm:cxn modelId="{E48A7A46-7E5B-9F48-8146-8CB990BDE4F7}" type="presParOf" srcId="{95B91C5D-F204-C74A-ACD9-1039FD008786}" destId="{9DD99E44-ED95-7045-A3D8-3B8DDA8A095B}" srcOrd="11" destOrd="0" presId="urn:microsoft.com/office/officeart/2005/8/layout/list1"/>
    <dgm:cxn modelId="{E8552899-3C41-7A45-A440-EDB9CDA3FAF5}" type="presParOf" srcId="{95B91C5D-F204-C74A-ACD9-1039FD008786}" destId="{D62A387C-6103-4A4D-A01F-56A5606DB31E}" srcOrd="12" destOrd="0" presId="urn:microsoft.com/office/officeart/2005/8/layout/list1"/>
    <dgm:cxn modelId="{B9B7FBB1-2587-EE4C-8865-654DB765D027}" type="presParOf" srcId="{D62A387C-6103-4A4D-A01F-56A5606DB31E}" destId="{F9A16735-4BBF-2445-9990-F5EDFD8167EF}" srcOrd="0" destOrd="0" presId="urn:microsoft.com/office/officeart/2005/8/layout/list1"/>
    <dgm:cxn modelId="{D29C32AD-0873-494C-8864-47C220F7F3E1}" type="presParOf" srcId="{D62A387C-6103-4A4D-A01F-56A5606DB31E}" destId="{A5102E65-4AD0-D944-AA87-9BBDAF0ECF9E}" srcOrd="1" destOrd="0" presId="urn:microsoft.com/office/officeart/2005/8/layout/list1"/>
    <dgm:cxn modelId="{03477389-286D-094F-8590-D74366A38D50}" type="presParOf" srcId="{95B91C5D-F204-C74A-ACD9-1039FD008786}" destId="{4C579E00-44A0-314E-9075-3245814F2DB4}" srcOrd="13" destOrd="0" presId="urn:microsoft.com/office/officeart/2005/8/layout/list1"/>
    <dgm:cxn modelId="{68293A00-8E25-1F42-BAF5-8F88FEBCC9D8}" type="presParOf" srcId="{95B91C5D-F204-C74A-ACD9-1039FD008786}" destId="{5FA342E0-DBA7-CE49-A4EF-3CFC7C98B70F}" srcOrd="14"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1EA628A7-4E9C-DD4E-AF67-DDC00F9174A6}" type="doc">
      <dgm:prSet loTypeId="urn:microsoft.com/office/officeart/2005/8/layout/list1" loCatId="list" qsTypeId="urn:microsoft.com/office/officeart/2005/8/quickstyle/simple1" qsCatId="simple" csTypeId="urn:microsoft.com/office/officeart/2005/8/colors/accent1_2" csCatId="accent1" phldr="1"/>
      <dgm:spPr/>
      <dgm:t>
        <a:bodyPr/>
        <a:lstStyle/>
        <a:p>
          <a:endParaRPr lang="it-IT"/>
        </a:p>
      </dgm:t>
    </dgm:pt>
    <dgm:pt modelId="{9DF7F5EB-A6AF-7649-AE2E-83985718F084}">
      <dgm:prSet custT="1"/>
      <dgm:spPr/>
      <dgm:t>
        <a:bodyPr/>
        <a:lstStyle/>
        <a:p>
          <a:r>
            <a:rPr lang="fr-FR" sz="1600" dirty="0"/>
            <a:t>le respect de l'obligation de publicité liée au financement communautaire </a:t>
          </a:r>
          <a:endParaRPr lang="it-IT" sz="1600" dirty="0"/>
        </a:p>
      </dgm:t>
    </dgm:pt>
    <dgm:pt modelId="{31A21A0C-935B-2B40-8D9A-57F4AFA65160}" type="parTrans" cxnId="{5DE98696-903C-204C-B8D2-A003A062699C}">
      <dgm:prSet/>
      <dgm:spPr/>
      <dgm:t>
        <a:bodyPr/>
        <a:lstStyle/>
        <a:p>
          <a:endParaRPr lang="it-IT" sz="1600"/>
        </a:p>
      </dgm:t>
    </dgm:pt>
    <dgm:pt modelId="{637DA157-AACC-774C-AD09-61ECE8920435}" type="sibTrans" cxnId="{5DE98696-903C-204C-B8D2-A003A062699C}">
      <dgm:prSet/>
      <dgm:spPr/>
      <dgm:t>
        <a:bodyPr/>
        <a:lstStyle/>
        <a:p>
          <a:endParaRPr lang="it-IT" sz="1600"/>
        </a:p>
      </dgm:t>
    </dgm:pt>
    <dgm:pt modelId="{AD33933C-C755-A043-B923-F2F620D46782}">
      <dgm:prSet custT="1"/>
      <dgm:spPr/>
      <dgm:t>
        <a:bodyPr/>
        <a:lstStyle/>
        <a:p>
          <a:r>
            <a:rPr lang="fr-FR" sz="1600" dirty="0"/>
            <a:t>la régularité des conditions de suivi de l’opération et d’archivage des pièces justificatives </a:t>
          </a:r>
        </a:p>
      </dgm:t>
    </dgm:pt>
    <dgm:pt modelId="{598F3882-4E98-3845-9AD0-559A99420E0C}" type="parTrans" cxnId="{55CDCC73-93A7-1A49-9407-FEB99A04E016}">
      <dgm:prSet/>
      <dgm:spPr/>
      <dgm:t>
        <a:bodyPr/>
        <a:lstStyle/>
        <a:p>
          <a:endParaRPr lang="it-IT" sz="1600"/>
        </a:p>
      </dgm:t>
    </dgm:pt>
    <dgm:pt modelId="{34609EF3-2C1A-264C-955E-4CF4BFAF3D4F}" type="sibTrans" cxnId="{55CDCC73-93A7-1A49-9407-FEB99A04E016}">
      <dgm:prSet/>
      <dgm:spPr/>
      <dgm:t>
        <a:bodyPr/>
        <a:lstStyle/>
        <a:p>
          <a:endParaRPr lang="it-IT" sz="1600"/>
        </a:p>
      </dgm:t>
    </dgm:pt>
    <dgm:pt modelId="{D72F453A-AD55-544D-B730-81DF6A97CAA6}">
      <dgm:prSet custT="1"/>
      <dgm:spPr/>
      <dgm:t>
        <a:bodyPr/>
        <a:lstStyle/>
        <a:p>
          <a:r>
            <a:rPr lang="fr-FR" sz="1600" dirty="0"/>
            <a:t>le respect par l'opération des règles relatives à la passation de marché, aux aides d'État, à la protection de l'environnement, à l'égalité des chances et à la non-discrimination </a:t>
          </a:r>
        </a:p>
      </dgm:t>
    </dgm:pt>
    <dgm:pt modelId="{D586C778-AF9F-D144-B532-90D889B2D228}" type="parTrans" cxnId="{EC5FFD5B-F2E7-EA4B-B259-EF860C8D5A52}">
      <dgm:prSet/>
      <dgm:spPr/>
      <dgm:t>
        <a:bodyPr/>
        <a:lstStyle/>
        <a:p>
          <a:endParaRPr lang="it-IT" sz="1600"/>
        </a:p>
      </dgm:t>
    </dgm:pt>
    <dgm:pt modelId="{999D4CFA-5C82-3949-BE00-B2009567185D}" type="sibTrans" cxnId="{EC5FFD5B-F2E7-EA4B-B259-EF860C8D5A52}">
      <dgm:prSet/>
      <dgm:spPr/>
      <dgm:t>
        <a:bodyPr/>
        <a:lstStyle/>
        <a:p>
          <a:endParaRPr lang="it-IT" sz="1600"/>
        </a:p>
      </dgm:t>
    </dgm:pt>
    <dgm:pt modelId="{95B91C5D-F204-C74A-ACD9-1039FD008786}" type="pres">
      <dgm:prSet presAssocID="{1EA628A7-4E9C-DD4E-AF67-DDC00F9174A6}" presName="linear" presStyleCnt="0">
        <dgm:presLayoutVars>
          <dgm:dir/>
          <dgm:animLvl val="lvl"/>
          <dgm:resizeHandles val="exact"/>
        </dgm:presLayoutVars>
      </dgm:prSet>
      <dgm:spPr/>
    </dgm:pt>
    <dgm:pt modelId="{5CF59C15-EBF1-2E4A-8555-9A5CFC2C3F25}" type="pres">
      <dgm:prSet presAssocID="{9DF7F5EB-A6AF-7649-AE2E-83985718F084}" presName="parentLin" presStyleCnt="0"/>
      <dgm:spPr/>
    </dgm:pt>
    <dgm:pt modelId="{A550191B-A448-5740-AEB4-7432041A1780}" type="pres">
      <dgm:prSet presAssocID="{9DF7F5EB-A6AF-7649-AE2E-83985718F084}" presName="parentLeftMargin" presStyleLbl="node1" presStyleIdx="0" presStyleCnt="3"/>
      <dgm:spPr/>
    </dgm:pt>
    <dgm:pt modelId="{678F876A-E75B-D242-B55B-29132168163A}" type="pres">
      <dgm:prSet presAssocID="{9DF7F5EB-A6AF-7649-AE2E-83985718F084}" presName="parentText" presStyleLbl="node1" presStyleIdx="0" presStyleCnt="3">
        <dgm:presLayoutVars>
          <dgm:chMax val="0"/>
          <dgm:bulletEnabled val="1"/>
        </dgm:presLayoutVars>
      </dgm:prSet>
      <dgm:spPr/>
    </dgm:pt>
    <dgm:pt modelId="{A1097912-9D8D-8942-9204-84D36CDE01A1}" type="pres">
      <dgm:prSet presAssocID="{9DF7F5EB-A6AF-7649-AE2E-83985718F084}" presName="negativeSpace" presStyleCnt="0"/>
      <dgm:spPr/>
    </dgm:pt>
    <dgm:pt modelId="{1A78D3E8-5D12-964E-9933-60633BF22759}" type="pres">
      <dgm:prSet presAssocID="{9DF7F5EB-A6AF-7649-AE2E-83985718F084}" presName="childText" presStyleLbl="conFgAcc1" presStyleIdx="0" presStyleCnt="3">
        <dgm:presLayoutVars>
          <dgm:bulletEnabled val="1"/>
        </dgm:presLayoutVars>
      </dgm:prSet>
      <dgm:spPr/>
    </dgm:pt>
    <dgm:pt modelId="{C6B086BC-7F1F-A942-8D44-28AC359FC645}" type="pres">
      <dgm:prSet presAssocID="{637DA157-AACC-774C-AD09-61ECE8920435}" presName="spaceBetweenRectangles" presStyleCnt="0"/>
      <dgm:spPr/>
    </dgm:pt>
    <dgm:pt modelId="{340EA3CD-C692-BA47-82FA-B83055383560}" type="pres">
      <dgm:prSet presAssocID="{AD33933C-C755-A043-B923-F2F620D46782}" presName="parentLin" presStyleCnt="0"/>
      <dgm:spPr/>
    </dgm:pt>
    <dgm:pt modelId="{30607E31-C08C-A74F-A076-C9CB9848AC87}" type="pres">
      <dgm:prSet presAssocID="{AD33933C-C755-A043-B923-F2F620D46782}" presName="parentLeftMargin" presStyleLbl="node1" presStyleIdx="0" presStyleCnt="3"/>
      <dgm:spPr/>
    </dgm:pt>
    <dgm:pt modelId="{FFBCE81C-3AB3-4448-8576-82EF2E87BD91}" type="pres">
      <dgm:prSet presAssocID="{AD33933C-C755-A043-B923-F2F620D46782}" presName="parentText" presStyleLbl="node1" presStyleIdx="1" presStyleCnt="3">
        <dgm:presLayoutVars>
          <dgm:chMax val="0"/>
          <dgm:bulletEnabled val="1"/>
        </dgm:presLayoutVars>
      </dgm:prSet>
      <dgm:spPr/>
    </dgm:pt>
    <dgm:pt modelId="{ADC12972-517D-CD4A-B7A6-20AAA66AB490}" type="pres">
      <dgm:prSet presAssocID="{AD33933C-C755-A043-B923-F2F620D46782}" presName="negativeSpace" presStyleCnt="0"/>
      <dgm:spPr/>
    </dgm:pt>
    <dgm:pt modelId="{FCE41545-A666-F74D-B7C9-8D4CA2121F2A}" type="pres">
      <dgm:prSet presAssocID="{AD33933C-C755-A043-B923-F2F620D46782}" presName="childText" presStyleLbl="conFgAcc1" presStyleIdx="1" presStyleCnt="3">
        <dgm:presLayoutVars>
          <dgm:bulletEnabled val="1"/>
        </dgm:presLayoutVars>
      </dgm:prSet>
      <dgm:spPr/>
    </dgm:pt>
    <dgm:pt modelId="{9E8A7A2E-4EF9-F446-9DA6-2697B725BC87}" type="pres">
      <dgm:prSet presAssocID="{34609EF3-2C1A-264C-955E-4CF4BFAF3D4F}" presName="spaceBetweenRectangles" presStyleCnt="0"/>
      <dgm:spPr/>
    </dgm:pt>
    <dgm:pt modelId="{F6EB3C7C-EED0-BE4F-BEDA-2DAF5395E167}" type="pres">
      <dgm:prSet presAssocID="{D72F453A-AD55-544D-B730-81DF6A97CAA6}" presName="parentLin" presStyleCnt="0"/>
      <dgm:spPr/>
    </dgm:pt>
    <dgm:pt modelId="{FD5629EA-531E-984B-A293-6823CAA68970}" type="pres">
      <dgm:prSet presAssocID="{D72F453A-AD55-544D-B730-81DF6A97CAA6}" presName="parentLeftMargin" presStyleLbl="node1" presStyleIdx="1" presStyleCnt="3"/>
      <dgm:spPr/>
    </dgm:pt>
    <dgm:pt modelId="{B78184B0-1D92-2245-B2BC-9E23B9BFF737}" type="pres">
      <dgm:prSet presAssocID="{D72F453A-AD55-544D-B730-81DF6A97CAA6}" presName="parentText" presStyleLbl="node1" presStyleIdx="2" presStyleCnt="3" custScaleY="105816" custLinFactNeighborX="17910" custLinFactNeighborY="-22936">
        <dgm:presLayoutVars>
          <dgm:chMax val="0"/>
          <dgm:bulletEnabled val="1"/>
        </dgm:presLayoutVars>
      </dgm:prSet>
      <dgm:spPr/>
    </dgm:pt>
    <dgm:pt modelId="{0ABB48D7-B822-4E40-92DE-5E348B66B0CE}" type="pres">
      <dgm:prSet presAssocID="{D72F453A-AD55-544D-B730-81DF6A97CAA6}" presName="negativeSpace" presStyleCnt="0"/>
      <dgm:spPr/>
    </dgm:pt>
    <dgm:pt modelId="{CB21B69D-CB44-EC4F-A025-BBB59142D8EB}" type="pres">
      <dgm:prSet presAssocID="{D72F453A-AD55-544D-B730-81DF6A97CAA6}" presName="childText" presStyleLbl="conFgAcc1" presStyleIdx="2" presStyleCnt="3" custLinFactNeighborX="-3076" custLinFactNeighborY="75288">
        <dgm:presLayoutVars>
          <dgm:bulletEnabled val="1"/>
        </dgm:presLayoutVars>
      </dgm:prSet>
      <dgm:spPr/>
    </dgm:pt>
  </dgm:ptLst>
  <dgm:cxnLst>
    <dgm:cxn modelId="{8FFC9A4D-DB85-AD40-B524-8EFFA07C686D}" type="presOf" srcId="{AD33933C-C755-A043-B923-F2F620D46782}" destId="{FFBCE81C-3AB3-4448-8576-82EF2E87BD91}" srcOrd="1" destOrd="0" presId="urn:microsoft.com/office/officeart/2005/8/layout/list1"/>
    <dgm:cxn modelId="{73C99059-D19D-0245-93DE-4048E657E137}" type="presOf" srcId="{1EA628A7-4E9C-DD4E-AF67-DDC00F9174A6}" destId="{95B91C5D-F204-C74A-ACD9-1039FD008786}" srcOrd="0" destOrd="0" presId="urn:microsoft.com/office/officeart/2005/8/layout/list1"/>
    <dgm:cxn modelId="{EC5FFD5B-F2E7-EA4B-B259-EF860C8D5A52}" srcId="{1EA628A7-4E9C-DD4E-AF67-DDC00F9174A6}" destId="{D72F453A-AD55-544D-B730-81DF6A97CAA6}" srcOrd="2" destOrd="0" parTransId="{D586C778-AF9F-D144-B532-90D889B2D228}" sibTransId="{999D4CFA-5C82-3949-BE00-B2009567185D}"/>
    <dgm:cxn modelId="{BD12E660-A348-6D4F-9782-98E87D454372}" type="presOf" srcId="{AD33933C-C755-A043-B923-F2F620D46782}" destId="{30607E31-C08C-A74F-A076-C9CB9848AC87}" srcOrd="0" destOrd="0" presId="urn:microsoft.com/office/officeart/2005/8/layout/list1"/>
    <dgm:cxn modelId="{55CDCC73-93A7-1A49-9407-FEB99A04E016}" srcId="{1EA628A7-4E9C-DD4E-AF67-DDC00F9174A6}" destId="{AD33933C-C755-A043-B923-F2F620D46782}" srcOrd="1" destOrd="0" parTransId="{598F3882-4E98-3845-9AD0-559A99420E0C}" sibTransId="{34609EF3-2C1A-264C-955E-4CF4BFAF3D4F}"/>
    <dgm:cxn modelId="{CEAAF094-3E95-5E45-B51B-46202CFDF491}" type="presOf" srcId="{9DF7F5EB-A6AF-7649-AE2E-83985718F084}" destId="{A550191B-A448-5740-AEB4-7432041A1780}" srcOrd="0" destOrd="0" presId="urn:microsoft.com/office/officeart/2005/8/layout/list1"/>
    <dgm:cxn modelId="{5DE98696-903C-204C-B8D2-A003A062699C}" srcId="{1EA628A7-4E9C-DD4E-AF67-DDC00F9174A6}" destId="{9DF7F5EB-A6AF-7649-AE2E-83985718F084}" srcOrd="0" destOrd="0" parTransId="{31A21A0C-935B-2B40-8D9A-57F4AFA65160}" sibTransId="{637DA157-AACC-774C-AD09-61ECE8920435}"/>
    <dgm:cxn modelId="{B3E4C49C-2A2C-2046-9B73-ED5C7AA7E5DA}" type="presOf" srcId="{9DF7F5EB-A6AF-7649-AE2E-83985718F084}" destId="{678F876A-E75B-D242-B55B-29132168163A}" srcOrd="1" destOrd="0" presId="urn:microsoft.com/office/officeart/2005/8/layout/list1"/>
    <dgm:cxn modelId="{DE264BE8-ACB4-284B-8B5A-5ACC113CF9AE}" type="presOf" srcId="{D72F453A-AD55-544D-B730-81DF6A97CAA6}" destId="{B78184B0-1D92-2245-B2BC-9E23B9BFF737}" srcOrd="1" destOrd="0" presId="urn:microsoft.com/office/officeart/2005/8/layout/list1"/>
    <dgm:cxn modelId="{EFBB4BFD-3695-4F4D-A529-531A1A97446A}" type="presOf" srcId="{D72F453A-AD55-544D-B730-81DF6A97CAA6}" destId="{FD5629EA-531E-984B-A293-6823CAA68970}" srcOrd="0" destOrd="0" presId="urn:microsoft.com/office/officeart/2005/8/layout/list1"/>
    <dgm:cxn modelId="{D5918ABA-27D9-A54B-94FC-406E6D871FCB}" type="presParOf" srcId="{95B91C5D-F204-C74A-ACD9-1039FD008786}" destId="{5CF59C15-EBF1-2E4A-8555-9A5CFC2C3F25}" srcOrd="0" destOrd="0" presId="urn:microsoft.com/office/officeart/2005/8/layout/list1"/>
    <dgm:cxn modelId="{B39A4FD6-879A-4442-8BB4-E6E42C7D57AA}" type="presParOf" srcId="{5CF59C15-EBF1-2E4A-8555-9A5CFC2C3F25}" destId="{A550191B-A448-5740-AEB4-7432041A1780}" srcOrd="0" destOrd="0" presId="urn:microsoft.com/office/officeart/2005/8/layout/list1"/>
    <dgm:cxn modelId="{A21B8801-0EE4-7F47-80F5-587938D3776F}" type="presParOf" srcId="{5CF59C15-EBF1-2E4A-8555-9A5CFC2C3F25}" destId="{678F876A-E75B-D242-B55B-29132168163A}" srcOrd="1" destOrd="0" presId="urn:microsoft.com/office/officeart/2005/8/layout/list1"/>
    <dgm:cxn modelId="{69B7AD59-A394-8148-80FE-B6C3D168F3FD}" type="presParOf" srcId="{95B91C5D-F204-C74A-ACD9-1039FD008786}" destId="{A1097912-9D8D-8942-9204-84D36CDE01A1}" srcOrd="1" destOrd="0" presId="urn:microsoft.com/office/officeart/2005/8/layout/list1"/>
    <dgm:cxn modelId="{660F7D44-D964-4140-A86E-9BE7C9C77DF6}" type="presParOf" srcId="{95B91C5D-F204-C74A-ACD9-1039FD008786}" destId="{1A78D3E8-5D12-964E-9933-60633BF22759}" srcOrd="2" destOrd="0" presId="urn:microsoft.com/office/officeart/2005/8/layout/list1"/>
    <dgm:cxn modelId="{593AB409-B210-B14A-BC06-6B10EA710E41}" type="presParOf" srcId="{95B91C5D-F204-C74A-ACD9-1039FD008786}" destId="{C6B086BC-7F1F-A942-8D44-28AC359FC645}" srcOrd="3" destOrd="0" presId="urn:microsoft.com/office/officeart/2005/8/layout/list1"/>
    <dgm:cxn modelId="{B65E28BA-AF7D-374F-B2BA-D17A011E0208}" type="presParOf" srcId="{95B91C5D-F204-C74A-ACD9-1039FD008786}" destId="{340EA3CD-C692-BA47-82FA-B83055383560}" srcOrd="4" destOrd="0" presId="urn:microsoft.com/office/officeart/2005/8/layout/list1"/>
    <dgm:cxn modelId="{A93498FB-ADA1-A544-BF9B-ADE959ABBD79}" type="presParOf" srcId="{340EA3CD-C692-BA47-82FA-B83055383560}" destId="{30607E31-C08C-A74F-A076-C9CB9848AC87}" srcOrd="0" destOrd="0" presId="urn:microsoft.com/office/officeart/2005/8/layout/list1"/>
    <dgm:cxn modelId="{50E73406-E020-E649-844F-4E3BE7B6E142}" type="presParOf" srcId="{340EA3CD-C692-BA47-82FA-B83055383560}" destId="{FFBCE81C-3AB3-4448-8576-82EF2E87BD91}" srcOrd="1" destOrd="0" presId="urn:microsoft.com/office/officeart/2005/8/layout/list1"/>
    <dgm:cxn modelId="{36F48741-E542-A540-B64A-3DF94DCF2EB9}" type="presParOf" srcId="{95B91C5D-F204-C74A-ACD9-1039FD008786}" destId="{ADC12972-517D-CD4A-B7A6-20AAA66AB490}" srcOrd="5" destOrd="0" presId="urn:microsoft.com/office/officeart/2005/8/layout/list1"/>
    <dgm:cxn modelId="{C192EB0A-130D-0342-A763-C2DAFE4D6937}" type="presParOf" srcId="{95B91C5D-F204-C74A-ACD9-1039FD008786}" destId="{FCE41545-A666-F74D-B7C9-8D4CA2121F2A}" srcOrd="6" destOrd="0" presId="urn:microsoft.com/office/officeart/2005/8/layout/list1"/>
    <dgm:cxn modelId="{6E778368-47B4-8E47-A015-211483741F97}" type="presParOf" srcId="{95B91C5D-F204-C74A-ACD9-1039FD008786}" destId="{9E8A7A2E-4EF9-F446-9DA6-2697B725BC87}" srcOrd="7" destOrd="0" presId="urn:microsoft.com/office/officeart/2005/8/layout/list1"/>
    <dgm:cxn modelId="{A591C216-0CBE-7249-8B31-13B6EFEE90EB}" type="presParOf" srcId="{95B91C5D-F204-C74A-ACD9-1039FD008786}" destId="{F6EB3C7C-EED0-BE4F-BEDA-2DAF5395E167}" srcOrd="8" destOrd="0" presId="urn:microsoft.com/office/officeart/2005/8/layout/list1"/>
    <dgm:cxn modelId="{0341CB7D-97D1-9F44-9C93-E5371AAAC00B}" type="presParOf" srcId="{F6EB3C7C-EED0-BE4F-BEDA-2DAF5395E167}" destId="{FD5629EA-531E-984B-A293-6823CAA68970}" srcOrd="0" destOrd="0" presId="urn:microsoft.com/office/officeart/2005/8/layout/list1"/>
    <dgm:cxn modelId="{601D76DD-1023-FC42-873A-96F1D0DF52F5}" type="presParOf" srcId="{F6EB3C7C-EED0-BE4F-BEDA-2DAF5395E167}" destId="{B78184B0-1D92-2245-B2BC-9E23B9BFF737}" srcOrd="1" destOrd="0" presId="urn:microsoft.com/office/officeart/2005/8/layout/list1"/>
    <dgm:cxn modelId="{CD69C2C7-DAE2-054B-A237-91A2BC4C6430}" type="presParOf" srcId="{95B91C5D-F204-C74A-ACD9-1039FD008786}" destId="{0ABB48D7-B822-4E40-92DE-5E348B66B0CE}" srcOrd="9" destOrd="0" presId="urn:microsoft.com/office/officeart/2005/8/layout/list1"/>
    <dgm:cxn modelId="{3A8CEB08-FE14-5E42-B2D6-C24D4B626C9C}" type="presParOf" srcId="{95B91C5D-F204-C74A-ACD9-1039FD008786}" destId="{CB21B69D-CB44-EC4F-A025-BBB59142D8EB}" srcOrd="10"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21B524B5-9864-2C4D-BBE6-C5CFA4C8B653}" type="doc">
      <dgm:prSet loTypeId="urn:microsoft.com/office/officeart/2005/8/layout/lProcess1" loCatId="" qsTypeId="urn:microsoft.com/office/officeart/2005/8/quickstyle/simple1" qsCatId="simple" csTypeId="urn:microsoft.com/office/officeart/2005/8/colors/accent1_2" csCatId="accent1" phldr="1"/>
      <dgm:spPr/>
      <dgm:t>
        <a:bodyPr/>
        <a:lstStyle/>
        <a:p>
          <a:endParaRPr lang="it-IT"/>
        </a:p>
      </dgm:t>
    </dgm:pt>
    <dgm:pt modelId="{B2C0D2BD-5BFF-AA48-B6B0-111C2F53DA96}">
      <dgm:prSet phldrT="[Testo]"/>
      <dgm:spPr/>
      <dgm:t>
        <a:bodyPr/>
        <a:lstStyle/>
        <a:p>
          <a:r>
            <a:rPr lang="it-IT" dirty="0" err="1"/>
            <a:t>Pièces</a:t>
          </a:r>
          <a:r>
            <a:rPr lang="it-IT" dirty="0"/>
            <a:t> </a:t>
          </a:r>
          <a:r>
            <a:rPr lang="it-IT" dirty="0" err="1"/>
            <a:t>justificatives</a:t>
          </a:r>
          <a:r>
            <a:rPr lang="it-IT" dirty="0"/>
            <a:t> - </a:t>
          </a:r>
          <a:r>
            <a:rPr lang="it-IT" dirty="0" err="1"/>
            <a:t>Dépenses</a:t>
          </a:r>
          <a:endParaRPr lang="it-IT" dirty="0"/>
        </a:p>
      </dgm:t>
    </dgm:pt>
    <dgm:pt modelId="{6F4BB93B-E2FA-3147-94A5-D572E72F57A8}" type="parTrans" cxnId="{A406BC60-EB37-5E4D-847D-F4925E3F5CFC}">
      <dgm:prSet/>
      <dgm:spPr/>
      <dgm:t>
        <a:bodyPr/>
        <a:lstStyle/>
        <a:p>
          <a:endParaRPr lang="it-IT"/>
        </a:p>
      </dgm:t>
    </dgm:pt>
    <dgm:pt modelId="{1062A7B1-315E-5644-B95C-8096A321FE54}" type="sibTrans" cxnId="{A406BC60-EB37-5E4D-847D-F4925E3F5CFC}">
      <dgm:prSet/>
      <dgm:spPr/>
      <dgm:t>
        <a:bodyPr/>
        <a:lstStyle/>
        <a:p>
          <a:endParaRPr lang="it-IT"/>
        </a:p>
      </dgm:t>
    </dgm:pt>
    <dgm:pt modelId="{9E6A8099-F2DC-034F-A55D-B74651CD01FC}">
      <dgm:prSet phldrT="[Testo]" custT="1"/>
      <dgm:spPr/>
      <dgm:t>
        <a:bodyPr/>
        <a:lstStyle/>
        <a:p>
          <a:r>
            <a:rPr lang="it-IT" sz="2000" dirty="0" err="1">
              <a:solidFill>
                <a:schemeClr val="accent1"/>
              </a:solidFill>
            </a:rPr>
            <a:t>Factures</a:t>
          </a:r>
          <a:r>
            <a:rPr lang="it-IT" sz="2000" dirty="0">
              <a:solidFill>
                <a:schemeClr val="accent1"/>
              </a:solidFill>
            </a:rPr>
            <a:t> </a:t>
          </a:r>
          <a:r>
            <a:rPr lang="it-IT" sz="2000" dirty="0" err="1">
              <a:solidFill>
                <a:schemeClr val="accent1"/>
              </a:solidFill>
            </a:rPr>
            <a:t>ou</a:t>
          </a:r>
          <a:r>
            <a:rPr lang="it-IT" sz="2000" dirty="0">
              <a:solidFill>
                <a:schemeClr val="accent1"/>
              </a:solidFill>
            </a:rPr>
            <a:t> </a:t>
          </a:r>
          <a:r>
            <a:rPr lang="it-IT" sz="2000" dirty="0" err="1">
              <a:solidFill>
                <a:schemeClr val="accent1"/>
              </a:solidFill>
            </a:rPr>
            <a:t>reçus</a:t>
          </a:r>
          <a:r>
            <a:rPr lang="it-IT" sz="2000" dirty="0">
              <a:solidFill>
                <a:schemeClr val="accent1"/>
              </a:solidFill>
            </a:rPr>
            <a:t>
</a:t>
          </a:r>
          <a:r>
            <a:rPr lang="it-IT" sz="2000" dirty="0" err="1">
              <a:solidFill>
                <a:schemeClr val="accent1"/>
              </a:solidFill>
            </a:rPr>
            <a:t>Documents</a:t>
          </a:r>
          <a:r>
            <a:rPr lang="it-IT" sz="2000" dirty="0">
              <a:solidFill>
                <a:schemeClr val="accent1"/>
              </a:solidFill>
            </a:rPr>
            <a:t> </a:t>
          </a:r>
          <a:r>
            <a:rPr lang="it-IT" sz="2000" dirty="0" err="1">
              <a:solidFill>
                <a:schemeClr val="accent1"/>
              </a:solidFill>
            </a:rPr>
            <a:t>comptables</a:t>
          </a:r>
          <a:r>
            <a:rPr lang="it-IT" sz="2000" dirty="0">
              <a:solidFill>
                <a:schemeClr val="accent1"/>
              </a:solidFill>
            </a:rPr>
            <a:t> </a:t>
          </a:r>
          <a:r>
            <a:rPr lang="it-IT" sz="2000" dirty="0" err="1">
              <a:solidFill>
                <a:schemeClr val="accent1"/>
              </a:solidFill>
            </a:rPr>
            <a:t>équivalents</a:t>
          </a:r>
          <a:endParaRPr lang="it-IT" sz="2000" dirty="0">
            <a:solidFill>
              <a:schemeClr val="accent1"/>
            </a:solidFill>
          </a:endParaRPr>
        </a:p>
      </dgm:t>
    </dgm:pt>
    <dgm:pt modelId="{CA19B924-F17D-7B4D-8DE0-9ABFD57D5E34}" type="parTrans" cxnId="{C44AA2BA-C84A-9642-AB76-BAE0719ED40C}">
      <dgm:prSet/>
      <dgm:spPr/>
      <dgm:t>
        <a:bodyPr/>
        <a:lstStyle/>
        <a:p>
          <a:endParaRPr lang="it-IT"/>
        </a:p>
      </dgm:t>
    </dgm:pt>
    <dgm:pt modelId="{ADF11890-E2BC-E44F-9761-A9FF0B71D153}" type="sibTrans" cxnId="{C44AA2BA-C84A-9642-AB76-BAE0719ED40C}">
      <dgm:prSet/>
      <dgm:spPr/>
      <dgm:t>
        <a:bodyPr/>
        <a:lstStyle/>
        <a:p>
          <a:endParaRPr lang="it-IT"/>
        </a:p>
      </dgm:t>
    </dgm:pt>
    <dgm:pt modelId="{B7A287C1-9153-3E4B-A8E2-6778355A3839}">
      <dgm:prSet phldrT="[Testo]"/>
      <dgm:spPr/>
      <dgm:t>
        <a:bodyPr/>
        <a:lstStyle/>
        <a:p>
          <a:r>
            <a:rPr lang="it-IT" dirty="0" err="1"/>
            <a:t>Pièces</a:t>
          </a:r>
          <a:r>
            <a:rPr lang="it-IT" dirty="0"/>
            <a:t> </a:t>
          </a:r>
          <a:r>
            <a:rPr lang="it-IT" dirty="0" err="1"/>
            <a:t>justificatives</a:t>
          </a:r>
          <a:r>
            <a:rPr lang="it-IT" dirty="0"/>
            <a:t> - </a:t>
          </a:r>
          <a:r>
            <a:rPr lang="it-IT" dirty="0" err="1"/>
            <a:t>Paiements</a:t>
          </a:r>
          <a:endParaRPr lang="it-IT" dirty="0"/>
        </a:p>
      </dgm:t>
    </dgm:pt>
    <dgm:pt modelId="{A7F71C66-9CCA-E740-A152-6F226A62D88F}" type="parTrans" cxnId="{24EAE772-2065-8D44-8039-6BB9E8E8A689}">
      <dgm:prSet/>
      <dgm:spPr/>
      <dgm:t>
        <a:bodyPr/>
        <a:lstStyle/>
        <a:p>
          <a:endParaRPr lang="it-IT"/>
        </a:p>
      </dgm:t>
    </dgm:pt>
    <dgm:pt modelId="{18A4FDE5-7209-C34D-BD05-AE8BA6B4A13E}" type="sibTrans" cxnId="{24EAE772-2065-8D44-8039-6BB9E8E8A689}">
      <dgm:prSet/>
      <dgm:spPr/>
      <dgm:t>
        <a:bodyPr/>
        <a:lstStyle/>
        <a:p>
          <a:endParaRPr lang="it-IT"/>
        </a:p>
      </dgm:t>
    </dgm:pt>
    <dgm:pt modelId="{F22470A0-B874-6340-A6DC-0A6E9BB680AB}">
      <dgm:prSet custT="1"/>
      <dgm:spPr/>
      <dgm:t>
        <a:bodyPr/>
        <a:lstStyle/>
        <a:p>
          <a:r>
            <a:rPr lang="it-IT" sz="2000" dirty="0">
              <a:solidFill>
                <a:schemeClr val="accent1"/>
              </a:solidFill>
            </a:rPr>
            <a:t>Ordres de paiement reçus de la banque et/ou de la trésorerie du bénéficiaire. 
Virements bancaires indiquant le montant et le nom du bénéficiaire, accompagnés d'un relevé bancaire confirmant le décaissement financier effectif et final.</a:t>
          </a:r>
        </a:p>
      </dgm:t>
    </dgm:pt>
    <dgm:pt modelId="{CD35C0CD-66B2-A941-BDC1-96D340FF8954}" type="parTrans" cxnId="{BE16707E-C4A9-7746-85C3-F795747083AE}">
      <dgm:prSet/>
      <dgm:spPr/>
      <dgm:t>
        <a:bodyPr/>
        <a:lstStyle/>
        <a:p>
          <a:endParaRPr lang="it-IT"/>
        </a:p>
      </dgm:t>
    </dgm:pt>
    <dgm:pt modelId="{32FE721E-3DE4-E34F-9B03-8F5AC880D2BF}" type="sibTrans" cxnId="{BE16707E-C4A9-7746-85C3-F795747083AE}">
      <dgm:prSet/>
      <dgm:spPr/>
      <dgm:t>
        <a:bodyPr/>
        <a:lstStyle/>
        <a:p>
          <a:endParaRPr lang="it-IT"/>
        </a:p>
      </dgm:t>
    </dgm:pt>
    <dgm:pt modelId="{D2E820A3-D3F7-B24B-8475-6028B43A88A4}" type="pres">
      <dgm:prSet presAssocID="{21B524B5-9864-2C4D-BBE6-C5CFA4C8B653}" presName="Name0" presStyleCnt="0">
        <dgm:presLayoutVars>
          <dgm:dir/>
          <dgm:animLvl val="lvl"/>
          <dgm:resizeHandles val="exact"/>
        </dgm:presLayoutVars>
      </dgm:prSet>
      <dgm:spPr/>
    </dgm:pt>
    <dgm:pt modelId="{FD72A78D-1063-9B45-967E-0530C7ED98AF}" type="pres">
      <dgm:prSet presAssocID="{B2C0D2BD-5BFF-AA48-B6B0-111C2F53DA96}" presName="vertFlow" presStyleCnt="0"/>
      <dgm:spPr/>
    </dgm:pt>
    <dgm:pt modelId="{380DD376-BC7B-8A41-91BC-7CB809ACE9C8}" type="pres">
      <dgm:prSet presAssocID="{B2C0D2BD-5BFF-AA48-B6B0-111C2F53DA96}" presName="header" presStyleLbl="node1" presStyleIdx="0" presStyleCnt="2"/>
      <dgm:spPr/>
    </dgm:pt>
    <dgm:pt modelId="{10B197BC-6651-2D49-9A64-18088BF2F0AA}" type="pres">
      <dgm:prSet presAssocID="{CA19B924-F17D-7B4D-8DE0-9ABFD57D5E34}" presName="parTrans" presStyleLbl="sibTrans2D1" presStyleIdx="0" presStyleCnt="2"/>
      <dgm:spPr/>
    </dgm:pt>
    <dgm:pt modelId="{916AAD3B-9B32-8E46-877E-7B9D45F7D929}" type="pres">
      <dgm:prSet presAssocID="{9E6A8099-F2DC-034F-A55D-B74651CD01FC}" presName="child" presStyleLbl="alignAccFollowNode1" presStyleIdx="0" presStyleCnt="2" custScaleY="157062" custLinFactNeighborX="137" custLinFactNeighborY="34843">
        <dgm:presLayoutVars>
          <dgm:chMax val="0"/>
          <dgm:bulletEnabled val="1"/>
        </dgm:presLayoutVars>
      </dgm:prSet>
      <dgm:spPr/>
    </dgm:pt>
    <dgm:pt modelId="{224F6F8A-829F-B349-821F-449B57B88F78}" type="pres">
      <dgm:prSet presAssocID="{B2C0D2BD-5BFF-AA48-B6B0-111C2F53DA96}" presName="hSp" presStyleCnt="0"/>
      <dgm:spPr/>
    </dgm:pt>
    <dgm:pt modelId="{049721EA-3354-3545-AE86-6A7C5E74C3ED}" type="pres">
      <dgm:prSet presAssocID="{B7A287C1-9153-3E4B-A8E2-6778355A3839}" presName="vertFlow" presStyleCnt="0"/>
      <dgm:spPr/>
    </dgm:pt>
    <dgm:pt modelId="{DD556251-7160-CE44-B765-CCE7362FAF73}" type="pres">
      <dgm:prSet presAssocID="{B7A287C1-9153-3E4B-A8E2-6778355A3839}" presName="header" presStyleLbl="node1" presStyleIdx="1" presStyleCnt="2"/>
      <dgm:spPr/>
    </dgm:pt>
    <dgm:pt modelId="{05548F29-7649-7C46-8A2E-979751CD61BA}" type="pres">
      <dgm:prSet presAssocID="{CD35C0CD-66B2-A941-BDC1-96D340FF8954}" presName="parTrans" presStyleLbl="sibTrans2D1" presStyleIdx="1" presStyleCnt="2"/>
      <dgm:spPr/>
    </dgm:pt>
    <dgm:pt modelId="{EA47A336-A2B5-5443-9B78-1429570CB3BE}" type="pres">
      <dgm:prSet presAssocID="{F22470A0-B874-6340-A6DC-0A6E9BB680AB}" presName="child" presStyleLbl="alignAccFollowNode1" presStyleIdx="1" presStyleCnt="2" custScaleY="184171" custLinFactNeighborX="-674" custLinFactNeighborY="6408">
        <dgm:presLayoutVars>
          <dgm:chMax val="0"/>
          <dgm:bulletEnabled val="1"/>
        </dgm:presLayoutVars>
      </dgm:prSet>
      <dgm:spPr/>
    </dgm:pt>
  </dgm:ptLst>
  <dgm:cxnLst>
    <dgm:cxn modelId="{4DC2C80F-4953-4FCA-8C5D-B0BB7E05AD02}" type="presOf" srcId="{21B524B5-9864-2C4D-BBE6-C5CFA4C8B653}" destId="{D2E820A3-D3F7-B24B-8475-6028B43A88A4}" srcOrd="0" destOrd="0" presId="urn:microsoft.com/office/officeart/2005/8/layout/lProcess1"/>
    <dgm:cxn modelId="{DBB6D81C-54C9-4E04-AA5E-8221AE72F52F}" type="presOf" srcId="{F22470A0-B874-6340-A6DC-0A6E9BB680AB}" destId="{EA47A336-A2B5-5443-9B78-1429570CB3BE}" srcOrd="0" destOrd="0" presId="urn:microsoft.com/office/officeart/2005/8/layout/lProcess1"/>
    <dgm:cxn modelId="{A406BC60-EB37-5E4D-847D-F4925E3F5CFC}" srcId="{21B524B5-9864-2C4D-BBE6-C5CFA4C8B653}" destId="{B2C0D2BD-5BFF-AA48-B6B0-111C2F53DA96}" srcOrd="0" destOrd="0" parTransId="{6F4BB93B-E2FA-3147-94A5-D572E72F57A8}" sibTransId="{1062A7B1-315E-5644-B95C-8096A321FE54}"/>
    <dgm:cxn modelId="{24EAE772-2065-8D44-8039-6BB9E8E8A689}" srcId="{21B524B5-9864-2C4D-BBE6-C5CFA4C8B653}" destId="{B7A287C1-9153-3E4B-A8E2-6778355A3839}" srcOrd="1" destOrd="0" parTransId="{A7F71C66-9CCA-E740-A152-6F226A62D88F}" sibTransId="{18A4FDE5-7209-C34D-BD05-AE8BA6B4A13E}"/>
    <dgm:cxn modelId="{6CD36C78-43C8-476F-A4C6-88DAB30AA975}" type="presOf" srcId="{B2C0D2BD-5BFF-AA48-B6B0-111C2F53DA96}" destId="{380DD376-BC7B-8A41-91BC-7CB809ACE9C8}" srcOrd="0" destOrd="0" presId="urn:microsoft.com/office/officeart/2005/8/layout/lProcess1"/>
    <dgm:cxn modelId="{BE16707E-C4A9-7746-85C3-F795747083AE}" srcId="{B7A287C1-9153-3E4B-A8E2-6778355A3839}" destId="{F22470A0-B874-6340-A6DC-0A6E9BB680AB}" srcOrd="0" destOrd="0" parTransId="{CD35C0CD-66B2-A941-BDC1-96D340FF8954}" sibTransId="{32FE721E-3DE4-E34F-9B03-8F5AC880D2BF}"/>
    <dgm:cxn modelId="{8D11977E-0429-413E-BDDA-95D40584E425}" type="presOf" srcId="{CD35C0CD-66B2-A941-BDC1-96D340FF8954}" destId="{05548F29-7649-7C46-8A2E-979751CD61BA}" srcOrd="0" destOrd="0" presId="urn:microsoft.com/office/officeart/2005/8/layout/lProcess1"/>
    <dgm:cxn modelId="{A0DB88B5-7925-4437-BE2A-2FC80367C9A3}" type="presOf" srcId="{CA19B924-F17D-7B4D-8DE0-9ABFD57D5E34}" destId="{10B197BC-6651-2D49-9A64-18088BF2F0AA}" srcOrd="0" destOrd="0" presId="urn:microsoft.com/office/officeart/2005/8/layout/lProcess1"/>
    <dgm:cxn modelId="{C44AA2BA-C84A-9642-AB76-BAE0719ED40C}" srcId="{B2C0D2BD-5BFF-AA48-B6B0-111C2F53DA96}" destId="{9E6A8099-F2DC-034F-A55D-B74651CD01FC}" srcOrd="0" destOrd="0" parTransId="{CA19B924-F17D-7B4D-8DE0-9ABFD57D5E34}" sibTransId="{ADF11890-E2BC-E44F-9761-A9FF0B71D153}"/>
    <dgm:cxn modelId="{C1FD5DBC-0A86-4D69-A548-7AFC95ED6646}" type="presOf" srcId="{B7A287C1-9153-3E4B-A8E2-6778355A3839}" destId="{DD556251-7160-CE44-B765-CCE7362FAF73}" srcOrd="0" destOrd="0" presId="urn:microsoft.com/office/officeart/2005/8/layout/lProcess1"/>
    <dgm:cxn modelId="{B09327FA-14C6-419F-9C80-5B3F5082BB48}" type="presOf" srcId="{9E6A8099-F2DC-034F-A55D-B74651CD01FC}" destId="{916AAD3B-9B32-8E46-877E-7B9D45F7D929}" srcOrd="0" destOrd="0" presId="urn:microsoft.com/office/officeart/2005/8/layout/lProcess1"/>
    <dgm:cxn modelId="{EC09008C-DB6C-4E9D-99E2-F72B427F9BC4}" type="presParOf" srcId="{D2E820A3-D3F7-B24B-8475-6028B43A88A4}" destId="{FD72A78D-1063-9B45-967E-0530C7ED98AF}" srcOrd="0" destOrd="0" presId="urn:microsoft.com/office/officeart/2005/8/layout/lProcess1"/>
    <dgm:cxn modelId="{A76E0B5F-C730-4AC2-94E3-EE7066044259}" type="presParOf" srcId="{FD72A78D-1063-9B45-967E-0530C7ED98AF}" destId="{380DD376-BC7B-8A41-91BC-7CB809ACE9C8}" srcOrd="0" destOrd="0" presId="urn:microsoft.com/office/officeart/2005/8/layout/lProcess1"/>
    <dgm:cxn modelId="{8B682710-3103-47F5-A249-30C43632C219}" type="presParOf" srcId="{FD72A78D-1063-9B45-967E-0530C7ED98AF}" destId="{10B197BC-6651-2D49-9A64-18088BF2F0AA}" srcOrd="1" destOrd="0" presId="urn:microsoft.com/office/officeart/2005/8/layout/lProcess1"/>
    <dgm:cxn modelId="{2B6D2E40-4103-4E07-9165-D56D2F1C5C82}" type="presParOf" srcId="{FD72A78D-1063-9B45-967E-0530C7ED98AF}" destId="{916AAD3B-9B32-8E46-877E-7B9D45F7D929}" srcOrd="2" destOrd="0" presId="urn:microsoft.com/office/officeart/2005/8/layout/lProcess1"/>
    <dgm:cxn modelId="{06806DF6-6F69-4D2E-BEA1-B360606F6A04}" type="presParOf" srcId="{D2E820A3-D3F7-B24B-8475-6028B43A88A4}" destId="{224F6F8A-829F-B349-821F-449B57B88F78}" srcOrd="1" destOrd="0" presId="urn:microsoft.com/office/officeart/2005/8/layout/lProcess1"/>
    <dgm:cxn modelId="{762AAB29-C165-4873-A6FF-60ABCC41DAE7}" type="presParOf" srcId="{D2E820A3-D3F7-B24B-8475-6028B43A88A4}" destId="{049721EA-3354-3545-AE86-6A7C5E74C3ED}" srcOrd="2" destOrd="0" presId="urn:microsoft.com/office/officeart/2005/8/layout/lProcess1"/>
    <dgm:cxn modelId="{FC6C6AF1-EA89-4032-AB2E-700636887FDE}" type="presParOf" srcId="{049721EA-3354-3545-AE86-6A7C5E74C3ED}" destId="{DD556251-7160-CE44-B765-CCE7362FAF73}" srcOrd="0" destOrd="0" presId="urn:microsoft.com/office/officeart/2005/8/layout/lProcess1"/>
    <dgm:cxn modelId="{6F5A6369-1790-43CE-B922-CF9D2317BC5E}" type="presParOf" srcId="{049721EA-3354-3545-AE86-6A7C5E74C3ED}" destId="{05548F29-7649-7C46-8A2E-979751CD61BA}" srcOrd="1" destOrd="0" presId="urn:microsoft.com/office/officeart/2005/8/layout/lProcess1"/>
    <dgm:cxn modelId="{C2CB85C0-C5AB-461A-A5F2-78BDC821A308}" type="presParOf" srcId="{049721EA-3354-3545-AE86-6A7C5E74C3ED}" destId="{EA47A336-A2B5-5443-9B78-1429570CB3BE}" srcOrd="2" destOrd="0" presId="urn:microsoft.com/office/officeart/2005/8/layout/lProcess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564F91D6-FADA-DF4C-9E89-B76E37A581FF}" type="doc">
      <dgm:prSet loTypeId="urn:microsoft.com/office/officeart/2005/8/layout/list1" loCatId="" qsTypeId="urn:microsoft.com/office/officeart/2005/8/quickstyle/simple1" qsCatId="simple" csTypeId="urn:microsoft.com/office/officeart/2005/8/colors/accent1_2" csCatId="accent1" phldr="1"/>
      <dgm:spPr/>
      <dgm:t>
        <a:bodyPr/>
        <a:lstStyle/>
        <a:p>
          <a:endParaRPr lang="it-IT"/>
        </a:p>
      </dgm:t>
    </dgm:pt>
    <dgm:pt modelId="{AA625A93-614A-5D4C-96BC-85FC31C0B6F0}">
      <dgm:prSet phldrT="[Testo]"/>
      <dgm:spPr/>
      <dgm:t>
        <a:bodyPr/>
        <a:lstStyle/>
        <a:p>
          <a:r>
            <a:rPr lang="fr-FR" noProof="0" dirty="0"/>
            <a:t>Clôturer la plus part de GT</a:t>
          </a:r>
        </a:p>
      </dgm:t>
    </dgm:pt>
    <dgm:pt modelId="{78E07FCB-9D27-6B40-8C14-14B6D9DF201E}" type="parTrans" cxnId="{71746EC1-FE24-3F44-910E-94F525C1201B}">
      <dgm:prSet/>
      <dgm:spPr/>
      <dgm:t>
        <a:bodyPr/>
        <a:lstStyle/>
        <a:p>
          <a:endParaRPr lang="fr-FR" noProof="0" dirty="0"/>
        </a:p>
      </dgm:t>
    </dgm:pt>
    <dgm:pt modelId="{BD327B01-1501-2A4C-B262-83BB1AE5E6CC}" type="sibTrans" cxnId="{71746EC1-FE24-3F44-910E-94F525C1201B}">
      <dgm:prSet/>
      <dgm:spPr/>
      <dgm:t>
        <a:bodyPr/>
        <a:lstStyle/>
        <a:p>
          <a:endParaRPr lang="fr-FR" noProof="0" dirty="0"/>
        </a:p>
      </dgm:t>
    </dgm:pt>
    <dgm:pt modelId="{9A7F2E0E-15A0-0547-AF78-917E1FE09A6B}">
      <dgm:prSet phldrT="[Testo]"/>
      <dgm:spPr/>
      <dgm:t>
        <a:bodyPr/>
        <a:lstStyle/>
        <a:p>
          <a:r>
            <a:rPr lang="fr-FR" noProof="0" dirty="0"/>
            <a:t>Clôturer les avis pour RH, services externes, infrastructures , équipements </a:t>
          </a:r>
        </a:p>
      </dgm:t>
    </dgm:pt>
    <dgm:pt modelId="{9C541A4B-00AC-1F46-83FD-B78410C245EC}" type="parTrans" cxnId="{9F2EFDB5-6BDE-9844-8F37-CCCD8415B443}">
      <dgm:prSet/>
      <dgm:spPr/>
      <dgm:t>
        <a:bodyPr/>
        <a:lstStyle/>
        <a:p>
          <a:endParaRPr lang="fr-FR" noProof="0" dirty="0"/>
        </a:p>
      </dgm:t>
    </dgm:pt>
    <dgm:pt modelId="{522469FF-0BF9-5540-B8E6-1D368BA94A7D}" type="sibTrans" cxnId="{9F2EFDB5-6BDE-9844-8F37-CCCD8415B443}">
      <dgm:prSet/>
      <dgm:spPr/>
      <dgm:t>
        <a:bodyPr/>
        <a:lstStyle/>
        <a:p>
          <a:endParaRPr lang="fr-FR" noProof="0" dirty="0"/>
        </a:p>
      </dgm:t>
    </dgm:pt>
    <dgm:pt modelId="{84ABDAE9-A3C1-B84A-B952-739B247067E3}">
      <dgm:prSet phldrT="[Testo]"/>
      <dgm:spPr/>
      <dgm:t>
        <a:bodyPr/>
        <a:lstStyle/>
        <a:p>
          <a:r>
            <a:rPr lang="fr-FR" noProof="0" dirty="0"/>
            <a:t>Dépenser  AU MOIN le 70% du 1° préfinancement</a:t>
          </a:r>
        </a:p>
      </dgm:t>
    </dgm:pt>
    <dgm:pt modelId="{8BCE12DC-2861-094A-BB89-F86D0512673C}" type="parTrans" cxnId="{8C81C63E-744E-AD4E-87F3-DB13D91CA592}">
      <dgm:prSet/>
      <dgm:spPr/>
      <dgm:t>
        <a:bodyPr/>
        <a:lstStyle/>
        <a:p>
          <a:endParaRPr lang="fr-FR" noProof="0" dirty="0"/>
        </a:p>
      </dgm:t>
    </dgm:pt>
    <dgm:pt modelId="{83F6FAE1-16A6-4648-8D3A-B0F89A0B745A}" type="sibTrans" cxnId="{8C81C63E-744E-AD4E-87F3-DB13D91CA592}">
      <dgm:prSet/>
      <dgm:spPr/>
      <dgm:t>
        <a:bodyPr/>
        <a:lstStyle/>
        <a:p>
          <a:endParaRPr lang="fr-FR" noProof="0" dirty="0"/>
        </a:p>
      </dgm:t>
    </dgm:pt>
    <dgm:pt modelId="{02F86060-CAD9-1D49-A522-4D2A5AAEA50B}">
      <dgm:prSet/>
      <dgm:spPr/>
      <dgm:t>
        <a:bodyPr/>
        <a:lstStyle/>
        <a:p>
          <a:r>
            <a:rPr lang="fr-FR" noProof="0" dirty="0"/>
            <a:t>Charger les dépenses sur la Platform ULYSSES </a:t>
          </a:r>
        </a:p>
      </dgm:t>
    </dgm:pt>
    <dgm:pt modelId="{8C943FA4-6ED7-3245-88B5-530F11F8AACD}" type="parTrans" cxnId="{6D835965-4697-F245-A2B5-AC35D9B9D678}">
      <dgm:prSet/>
      <dgm:spPr/>
      <dgm:t>
        <a:bodyPr/>
        <a:lstStyle/>
        <a:p>
          <a:endParaRPr lang="it-IT"/>
        </a:p>
      </dgm:t>
    </dgm:pt>
    <dgm:pt modelId="{2CC4F405-4510-1F4B-8A71-747FBA5E821C}" type="sibTrans" cxnId="{6D835965-4697-F245-A2B5-AC35D9B9D678}">
      <dgm:prSet/>
      <dgm:spPr/>
      <dgm:t>
        <a:bodyPr/>
        <a:lstStyle/>
        <a:p>
          <a:endParaRPr lang="it-IT"/>
        </a:p>
      </dgm:t>
    </dgm:pt>
    <dgm:pt modelId="{5985FEF6-4360-8340-BF04-33A070E68A19}">
      <dgm:prSet/>
      <dgm:spPr/>
      <dgm:t>
        <a:bodyPr/>
        <a:lstStyle/>
        <a:p>
          <a:r>
            <a:rPr lang="fr-FR" noProof="0" dirty="0"/>
            <a:t>Rédiger le rapport narratif</a:t>
          </a:r>
        </a:p>
      </dgm:t>
    </dgm:pt>
    <dgm:pt modelId="{5113C8A3-6744-C643-83D1-4B8506783AC9}" type="parTrans" cxnId="{E33AC7CC-B979-FC4F-970F-FC5782BFAFB3}">
      <dgm:prSet/>
      <dgm:spPr/>
      <dgm:t>
        <a:bodyPr/>
        <a:lstStyle/>
        <a:p>
          <a:endParaRPr lang="it-IT"/>
        </a:p>
      </dgm:t>
    </dgm:pt>
    <dgm:pt modelId="{152D5B6E-A68B-7E4D-BB6E-CE337CE642D7}" type="sibTrans" cxnId="{E33AC7CC-B979-FC4F-970F-FC5782BFAFB3}">
      <dgm:prSet/>
      <dgm:spPr/>
      <dgm:t>
        <a:bodyPr/>
        <a:lstStyle/>
        <a:p>
          <a:endParaRPr lang="it-IT"/>
        </a:p>
      </dgm:t>
    </dgm:pt>
    <dgm:pt modelId="{22C4292C-9E3C-3745-8AA9-313E936EF80F}">
      <dgm:prSet/>
      <dgm:spPr/>
      <dgm:t>
        <a:bodyPr/>
        <a:lstStyle/>
        <a:p>
          <a:r>
            <a:rPr lang="fr-FR" noProof="0" dirty="0" err="1"/>
            <a:t>Auditing</a:t>
          </a:r>
          <a:r>
            <a:rPr lang="fr-FR" noProof="0" dirty="0"/>
            <a:t> des dépenses</a:t>
          </a:r>
        </a:p>
      </dgm:t>
    </dgm:pt>
    <dgm:pt modelId="{20370B50-2505-8F45-A4A1-FFFFCAE31615}" type="parTrans" cxnId="{141E3062-6739-E841-A89A-C7166D9B5B3A}">
      <dgm:prSet/>
      <dgm:spPr/>
      <dgm:t>
        <a:bodyPr/>
        <a:lstStyle/>
        <a:p>
          <a:endParaRPr lang="it-IT"/>
        </a:p>
      </dgm:t>
    </dgm:pt>
    <dgm:pt modelId="{9316DF87-4D0A-7C4B-B943-8CC3072DE0E5}" type="sibTrans" cxnId="{141E3062-6739-E841-A89A-C7166D9B5B3A}">
      <dgm:prSet/>
      <dgm:spPr/>
      <dgm:t>
        <a:bodyPr/>
        <a:lstStyle/>
        <a:p>
          <a:endParaRPr lang="it-IT"/>
        </a:p>
      </dgm:t>
    </dgm:pt>
    <dgm:pt modelId="{8A7E93C8-B5C9-EC49-B459-391D6557D160}">
      <dgm:prSet/>
      <dgm:spPr/>
      <dgm:t>
        <a:bodyPr/>
        <a:lstStyle/>
        <a:p>
          <a:r>
            <a:rPr lang="fr-FR" noProof="0" dirty="0"/>
            <a:t>Demande du 2°  préfinancement </a:t>
          </a:r>
        </a:p>
      </dgm:t>
    </dgm:pt>
    <dgm:pt modelId="{8755D254-3C83-FB4F-A463-FC0568A4C54D}" type="parTrans" cxnId="{0F5C2317-1CF5-C244-A5EC-CE897A0571C0}">
      <dgm:prSet/>
      <dgm:spPr/>
      <dgm:t>
        <a:bodyPr/>
        <a:lstStyle/>
        <a:p>
          <a:endParaRPr lang="it-IT"/>
        </a:p>
      </dgm:t>
    </dgm:pt>
    <dgm:pt modelId="{BE2CEC54-3484-C74D-9111-2FCED7BC56D5}" type="sibTrans" cxnId="{0F5C2317-1CF5-C244-A5EC-CE897A0571C0}">
      <dgm:prSet/>
      <dgm:spPr/>
      <dgm:t>
        <a:bodyPr/>
        <a:lstStyle/>
        <a:p>
          <a:endParaRPr lang="it-IT"/>
        </a:p>
      </dgm:t>
    </dgm:pt>
    <dgm:pt modelId="{60A59395-0BEF-4A4E-A5CC-C47F8B761354}" type="pres">
      <dgm:prSet presAssocID="{564F91D6-FADA-DF4C-9E89-B76E37A581FF}" presName="linear" presStyleCnt="0">
        <dgm:presLayoutVars>
          <dgm:dir/>
          <dgm:animLvl val="lvl"/>
          <dgm:resizeHandles val="exact"/>
        </dgm:presLayoutVars>
      </dgm:prSet>
      <dgm:spPr/>
    </dgm:pt>
    <dgm:pt modelId="{800BA50C-E7F6-204D-9F3F-4623D5924EEE}" type="pres">
      <dgm:prSet presAssocID="{AA625A93-614A-5D4C-96BC-85FC31C0B6F0}" presName="parentLin" presStyleCnt="0"/>
      <dgm:spPr/>
    </dgm:pt>
    <dgm:pt modelId="{E56067E2-5DDF-BA40-9703-61A1AA295EDD}" type="pres">
      <dgm:prSet presAssocID="{AA625A93-614A-5D4C-96BC-85FC31C0B6F0}" presName="parentLeftMargin" presStyleLbl="node1" presStyleIdx="0" presStyleCnt="7"/>
      <dgm:spPr/>
    </dgm:pt>
    <dgm:pt modelId="{BF42CA8D-971D-494C-982B-0C0DA74BE9A7}" type="pres">
      <dgm:prSet presAssocID="{AA625A93-614A-5D4C-96BC-85FC31C0B6F0}" presName="parentText" presStyleLbl="node1" presStyleIdx="0" presStyleCnt="7">
        <dgm:presLayoutVars>
          <dgm:chMax val="0"/>
          <dgm:bulletEnabled val="1"/>
        </dgm:presLayoutVars>
      </dgm:prSet>
      <dgm:spPr/>
    </dgm:pt>
    <dgm:pt modelId="{4D7469EC-5E57-8540-9A49-13DBABF5EDCE}" type="pres">
      <dgm:prSet presAssocID="{AA625A93-614A-5D4C-96BC-85FC31C0B6F0}" presName="negativeSpace" presStyleCnt="0"/>
      <dgm:spPr/>
    </dgm:pt>
    <dgm:pt modelId="{EA67124B-7178-9341-B10C-46F199915E8A}" type="pres">
      <dgm:prSet presAssocID="{AA625A93-614A-5D4C-96BC-85FC31C0B6F0}" presName="childText" presStyleLbl="conFgAcc1" presStyleIdx="0" presStyleCnt="7">
        <dgm:presLayoutVars>
          <dgm:bulletEnabled val="1"/>
        </dgm:presLayoutVars>
      </dgm:prSet>
      <dgm:spPr/>
    </dgm:pt>
    <dgm:pt modelId="{20615B6D-4AA5-0641-AD4D-FDA748318AE5}" type="pres">
      <dgm:prSet presAssocID="{BD327B01-1501-2A4C-B262-83BB1AE5E6CC}" presName="spaceBetweenRectangles" presStyleCnt="0"/>
      <dgm:spPr/>
    </dgm:pt>
    <dgm:pt modelId="{8603B7B4-AB58-CA40-A06D-272522D5D137}" type="pres">
      <dgm:prSet presAssocID="{9A7F2E0E-15A0-0547-AF78-917E1FE09A6B}" presName="parentLin" presStyleCnt="0"/>
      <dgm:spPr/>
    </dgm:pt>
    <dgm:pt modelId="{BB685226-B75E-854C-8FA0-30B10414E51C}" type="pres">
      <dgm:prSet presAssocID="{9A7F2E0E-15A0-0547-AF78-917E1FE09A6B}" presName="parentLeftMargin" presStyleLbl="node1" presStyleIdx="0" presStyleCnt="7"/>
      <dgm:spPr/>
    </dgm:pt>
    <dgm:pt modelId="{F6170726-0BCC-C64A-9891-CAF537EE68A9}" type="pres">
      <dgm:prSet presAssocID="{9A7F2E0E-15A0-0547-AF78-917E1FE09A6B}" presName="parentText" presStyleLbl="node1" presStyleIdx="1" presStyleCnt="7">
        <dgm:presLayoutVars>
          <dgm:chMax val="0"/>
          <dgm:bulletEnabled val="1"/>
        </dgm:presLayoutVars>
      </dgm:prSet>
      <dgm:spPr/>
    </dgm:pt>
    <dgm:pt modelId="{B5A9DF7B-DDCB-EE46-9FA2-40E36461660D}" type="pres">
      <dgm:prSet presAssocID="{9A7F2E0E-15A0-0547-AF78-917E1FE09A6B}" presName="negativeSpace" presStyleCnt="0"/>
      <dgm:spPr/>
    </dgm:pt>
    <dgm:pt modelId="{1EEE84CB-3677-CA4A-96F7-CEF74EB241AC}" type="pres">
      <dgm:prSet presAssocID="{9A7F2E0E-15A0-0547-AF78-917E1FE09A6B}" presName="childText" presStyleLbl="conFgAcc1" presStyleIdx="1" presStyleCnt="7">
        <dgm:presLayoutVars>
          <dgm:bulletEnabled val="1"/>
        </dgm:presLayoutVars>
      </dgm:prSet>
      <dgm:spPr/>
    </dgm:pt>
    <dgm:pt modelId="{9FBE8BE8-F93E-6342-AAE8-9067CD45A7B6}" type="pres">
      <dgm:prSet presAssocID="{522469FF-0BF9-5540-B8E6-1D368BA94A7D}" presName="spaceBetweenRectangles" presStyleCnt="0"/>
      <dgm:spPr/>
    </dgm:pt>
    <dgm:pt modelId="{301F0A51-DF4F-5340-B390-6AB4D1329C62}" type="pres">
      <dgm:prSet presAssocID="{84ABDAE9-A3C1-B84A-B952-739B247067E3}" presName="parentLin" presStyleCnt="0"/>
      <dgm:spPr/>
    </dgm:pt>
    <dgm:pt modelId="{90B7831A-0DB9-A84C-A009-97A8C075A5A1}" type="pres">
      <dgm:prSet presAssocID="{84ABDAE9-A3C1-B84A-B952-739B247067E3}" presName="parentLeftMargin" presStyleLbl="node1" presStyleIdx="1" presStyleCnt="7"/>
      <dgm:spPr/>
    </dgm:pt>
    <dgm:pt modelId="{C0E288D2-C2D8-A04F-A3C9-BB28A9C13C89}" type="pres">
      <dgm:prSet presAssocID="{84ABDAE9-A3C1-B84A-B952-739B247067E3}" presName="parentText" presStyleLbl="node1" presStyleIdx="2" presStyleCnt="7">
        <dgm:presLayoutVars>
          <dgm:chMax val="0"/>
          <dgm:bulletEnabled val="1"/>
        </dgm:presLayoutVars>
      </dgm:prSet>
      <dgm:spPr/>
    </dgm:pt>
    <dgm:pt modelId="{60940944-9D4B-6F43-8765-D08017390E16}" type="pres">
      <dgm:prSet presAssocID="{84ABDAE9-A3C1-B84A-B952-739B247067E3}" presName="negativeSpace" presStyleCnt="0"/>
      <dgm:spPr/>
    </dgm:pt>
    <dgm:pt modelId="{5A592C4F-9985-0E47-8758-B24E666913DD}" type="pres">
      <dgm:prSet presAssocID="{84ABDAE9-A3C1-B84A-B952-739B247067E3}" presName="childText" presStyleLbl="conFgAcc1" presStyleIdx="2" presStyleCnt="7">
        <dgm:presLayoutVars>
          <dgm:bulletEnabled val="1"/>
        </dgm:presLayoutVars>
      </dgm:prSet>
      <dgm:spPr/>
    </dgm:pt>
    <dgm:pt modelId="{6AEFCEED-B3F7-3B4C-82A4-965D54096DA4}" type="pres">
      <dgm:prSet presAssocID="{83F6FAE1-16A6-4648-8D3A-B0F89A0B745A}" presName="spaceBetweenRectangles" presStyleCnt="0"/>
      <dgm:spPr/>
    </dgm:pt>
    <dgm:pt modelId="{8DAAC51C-69BB-474A-B41B-9011EE982DCB}" type="pres">
      <dgm:prSet presAssocID="{02F86060-CAD9-1D49-A522-4D2A5AAEA50B}" presName="parentLin" presStyleCnt="0"/>
      <dgm:spPr/>
    </dgm:pt>
    <dgm:pt modelId="{66E26DB6-2F09-C04A-A7FB-186FB52F0C0D}" type="pres">
      <dgm:prSet presAssocID="{02F86060-CAD9-1D49-A522-4D2A5AAEA50B}" presName="parentLeftMargin" presStyleLbl="node1" presStyleIdx="2" presStyleCnt="7"/>
      <dgm:spPr/>
    </dgm:pt>
    <dgm:pt modelId="{44992BBD-186F-0745-BBDE-DE5F60D02ECC}" type="pres">
      <dgm:prSet presAssocID="{02F86060-CAD9-1D49-A522-4D2A5AAEA50B}" presName="parentText" presStyleLbl="node1" presStyleIdx="3" presStyleCnt="7">
        <dgm:presLayoutVars>
          <dgm:chMax val="0"/>
          <dgm:bulletEnabled val="1"/>
        </dgm:presLayoutVars>
      </dgm:prSet>
      <dgm:spPr/>
    </dgm:pt>
    <dgm:pt modelId="{F575EE5C-F450-4E4A-B2FC-DA48A5906641}" type="pres">
      <dgm:prSet presAssocID="{02F86060-CAD9-1D49-A522-4D2A5AAEA50B}" presName="negativeSpace" presStyleCnt="0"/>
      <dgm:spPr/>
    </dgm:pt>
    <dgm:pt modelId="{0DF8C8BE-30D2-754E-B5B3-81F4A092E650}" type="pres">
      <dgm:prSet presAssocID="{02F86060-CAD9-1D49-A522-4D2A5AAEA50B}" presName="childText" presStyleLbl="conFgAcc1" presStyleIdx="3" presStyleCnt="7">
        <dgm:presLayoutVars>
          <dgm:bulletEnabled val="1"/>
        </dgm:presLayoutVars>
      </dgm:prSet>
      <dgm:spPr/>
    </dgm:pt>
    <dgm:pt modelId="{ACE6A58E-7D16-634D-97E6-430D9D13180C}" type="pres">
      <dgm:prSet presAssocID="{2CC4F405-4510-1F4B-8A71-747FBA5E821C}" presName="spaceBetweenRectangles" presStyleCnt="0"/>
      <dgm:spPr/>
    </dgm:pt>
    <dgm:pt modelId="{41FDA2D7-F28A-CB40-BEB4-1D5276660038}" type="pres">
      <dgm:prSet presAssocID="{5985FEF6-4360-8340-BF04-33A070E68A19}" presName="parentLin" presStyleCnt="0"/>
      <dgm:spPr/>
    </dgm:pt>
    <dgm:pt modelId="{2C187BAF-1920-0944-81B9-4AEC77FB9FCA}" type="pres">
      <dgm:prSet presAssocID="{5985FEF6-4360-8340-BF04-33A070E68A19}" presName="parentLeftMargin" presStyleLbl="node1" presStyleIdx="3" presStyleCnt="7"/>
      <dgm:spPr/>
    </dgm:pt>
    <dgm:pt modelId="{62A45B8D-56E8-A945-AA60-68B3D227CF07}" type="pres">
      <dgm:prSet presAssocID="{5985FEF6-4360-8340-BF04-33A070E68A19}" presName="parentText" presStyleLbl="node1" presStyleIdx="4" presStyleCnt="7">
        <dgm:presLayoutVars>
          <dgm:chMax val="0"/>
          <dgm:bulletEnabled val="1"/>
        </dgm:presLayoutVars>
      </dgm:prSet>
      <dgm:spPr/>
    </dgm:pt>
    <dgm:pt modelId="{AB20AD59-7097-B640-AA09-B194923B665B}" type="pres">
      <dgm:prSet presAssocID="{5985FEF6-4360-8340-BF04-33A070E68A19}" presName="negativeSpace" presStyleCnt="0"/>
      <dgm:spPr/>
    </dgm:pt>
    <dgm:pt modelId="{481DD945-423B-E244-AFA9-6E3D6CA72093}" type="pres">
      <dgm:prSet presAssocID="{5985FEF6-4360-8340-BF04-33A070E68A19}" presName="childText" presStyleLbl="conFgAcc1" presStyleIdx="4" presStyleCnt="7">
        <dgm:presLayoutVars>
          <dgm:bulletEnabled val="1"/>
        </dgm:presLayoutVars>
      </dgm:prSet>
      <dgm:spPr/>
    </dgm:pt>
    <dgm:pt modelId="{A088A6FF-90B9-6749-B84C-8A6E38C55B38}" type="pres">
      <dgm:prSet presAssocID="{152D5B6E-A68B-7E4D-BB6E-CE337CE642D7}" presName="spaceBetweenRectangles" presStyleCnt="0"/>
      <dgm:spPr/>
    </dgm:pt>
    <dgm:pt modelId="{8BBE683B-2874-FA4E-8684-5D9AC3B6AECC}" type="pres">
      <dgm:prSet presAssocID="{22C4292C-9E3C-3745-8AA9-313E936EF80F}" presName="parentLin" presStyleCnt="0"/>
      <dgm:spPr/>
    </dgm:pt>
    <dgm:pt modelId="{6DC98A78-5162-7A44-BD6F-F6D36D7FF789}" type="pres">
      <dgm:prSet presAssocID="{22C4292C-9E3C-3745-8AA9-313E936EF80F}" presName="parentLeftMargin" presStyleLbl="node1" presStyleIdx="4" presStyleCnt="7"/>
      <dgm:spPr/>
    </dgm:pt>
    <dgm:pt modelId="{C99CFEEC-1BB9-4A4F-9F84-636316220E8D}" type="pres">
      <dgm:prSet presAssocID="{22C4292C-9E3C-3745-8AA9-313E936EF80F}" presName="parentText" presStyleLbl="node1" presStyleIdx="5" presStyleCnt="7">
        <dgm:presLayoutVars>
          <dgm:chMax val="0"/>
          <dgm:bulletEnabled val="1"/>
        </dgm:presLayoutVars>
      </dgm:prSet>
      <dgm:spPr/>
    </dgm:pt>
    <dgm:pt modelId="{280B8E75-438E-E54C-9363-2D45D55C7708}" type="pres">
      <dgm:prSet presAssocID="{22C4292C-9E3C-3745-8AA9-313E936EF80F}" presName="negativeSpace" presStyleCnt="0"/>
      <dgm:spPr/>
    </dgm:pt>
    <dgm:pt modelId="{532348DE-1294-FA4D-888B-27DDA443F57A}" type="pres">
      <dgm:prSet presAssocID="{22C4292C-9E3C-3745-8AA9-313E936EF80F}" presName="childText" presStyleLbl="conFgAcc1" presStyleIdx="5" presStyleCnt="7">
        <dgm:presLayoutVars>
          <dgm:bulletEnabled val="1"/>
        </dgm:presLayoutVars>
      </dgm:prSet>
      <dgm:spPr/>
    </dgm:pt>
    <dgm:pt modelId="{90A01FCD-A4A3-D54A-8DD5-E7C5D2A74943}" type="pres">
      <dgm:prSet presAssocID="{9316DF87-4D0A-7C4B-B943-8CC3072DE0E5}" presName="spaceBetweenRectangles" presStyleCnt="0"/>
      <dgm:spPr/>
    </dgm:pt>
    <dgm:pt modelId="{94733840-4608-9343-9D7D-26EBADB43731}" type="pres">
      <dgm:prSet presAssocID="{8A7E93C8-B5C9-EC49-B459-391D6557D160}" presName="parentLin" presStyleCnt="0"/>
      <dgm:spPr/>
    </dgm:pt>
    <dgm:pt modelId="{A2522542-3675-6C46-A0B3-BB025B9103E9}" type="pres">
      <dgm:prSet presAssocID="{8A7E93C8-B5C9-EC49-B459-391D6557D160}" presName="parentLeftMargin" presStyleLbl="node1" presStyleIdx="5" presStyleCnt="7"/>
      <dgm:spPr/>
    </dgm:pt>
    <dgm:pt modelId="{51EC43D3-85EA-D649-865C-CA0872EC8019}" type="pres">
      <dgm:prSet presAssocID="{8A7E93C8-B5C9-EC49-B459-391D6557D160}" presName="parentText" presStyleLbl="node1" presStyleIdx="6" presStyleCnt="7">
        <dgm:presLayoutVars>
          <dgm:chMax val="0"/>
          <dgm:bulletEnabled val="1"/>
        </dgm:presLayoutVars>
      </dgm:prSet>
      <dgm:spPr/>
    </dgm:pt>
    <dgm:pt modelId="{A37EAEAA-8447-B04E-84CF-55C4371CF1D1}" type="pres">
      <dgm:prSet presAssocID="{8A7E93C8-B5C9-EC49-B459-391D6557D160}" presName="negativeSpace" presStyleCnt="0"/>
      <dgm:spPr/>
    </dgm:pt>
    <dgm:pt modelId="{2F8570C8-F6E9-AC4A-A7A1-2CBEC5147100}" type="pres">
      <dgm:prSet presAssocID="{8A7E93C8-B5C9-EC49-B459-391D6557D160}" presName="childText" presStyleLbl="conFgAcc1" presStyleIdx="6" presStyleCnt="7">
        <dgm:presLayoutVars>
          <dgm:bulletEnabled val="1"/>
        </dgm:presLayoutVars>
      </dgm:prSet>
      <dgm:spPr/>
    </dgm:pt>
  </dgm:ptLst>
  <dgm:cxnLst>
    <dgm:cxn modelId="{092AC407-3AA7-418A-ADC9-5844D98085BD}" type="presOf" srcId="{02F86060-CAD9-1D49-A522-4D2A5AAEA50B}" destId="{44992BBD-186F-0745-BBDE-DE5F60D02ECC}" srcOrd="1" destOrd="0" presId="urn:microsoft.com/office/officeart/2005/8/layout/list1"/>
    <dgm:cxn modelId="{EC2F4D09-B3FF-4C27-81A9-05ED3C04621D}" type="presOf" srcId="{AA625A93-614A-5D4C-96BC-85FC31C0B6F0}" destId="{BF42CA8D-971D-494C-982B-0C0DA74BE9A7}" srcOrd="1" destOrd="0" presId="urn:microsoft.com/office/officeart/2005/8/layout/list1"/>
    <dgm:cxn modelId="{0F5C2317-1CF5-C244-A5EC-CE897A0571C0}" srcId="{564F91D6-FADA-DF4C-9E89-B76E37A581FF}" destId="{8A7E93C8-B5C9-EC49-B459-391D6557D160}" srcOrd="6" destOrd="0" parTransId="{8755D254-3C83-FB4F-A463-FC0568A4C54D}" sibTransId="{BE2CEC54-3484-C74D-9111-2FCED7BC56D5}"/>
    <dgm:cxn modelId="{8C81C63E-744E-AD4E-87F3-DB13D91CA592}" srcId="{564F91D6-FADA-DF4C-9E89-B76E37A581FF}" destId="{84ABDAE9-A3C1-B84A-B952-739B247067E3}" srcOrd="2" destOrd="0" parTransId="{8BCE12DC-2861-094A-BB89-F86D0512673C}" sibTransId="{83F6FAE1-16A6-4648-8D3A-B0F89A0B745A}"/>
    <dgm:cxn modelId="{057B914A-EEE9-48FF-B632-E7280B28B510}" type="presOf" srcId="{22C4292C-9E3C-3745-8AA9-313E936EF80F}" destId="{6DC98A78-5162-7A44-BD6F-F6D36D7FF789}" srcOrd="0" destOrd="0" presId="urn:microsoft.com/office/officeart/2005/8/layout/list1"/>
    <dgm:cxn modelId="{141E3062-6739-E841-A89A-C7166D9B5B3A}" srcId="{564F91D6-FADA-DF4C-9E89-B76E37A581FF}" destId="{22C4292C-9E3C-3745-8AA9-313E936EF80F}" srcOrd="5" destOrd="0" parTransId="{20370B50-2505-8F45-A4A1-FFFFCAE31615}" sibTransId="{9316DF87-4D0A-7C4B-B943-8CC3072DE0E5}"/>
    <dgm:cxn modelId="{31619164-BBF9-47D2-BCF7-BBA695939F6F}" type="presOf" srcId="{9A7F2E0E-15A0-0547-AF78-917E1FE09A6B}" destId="{BB685226-B75E-854C-8FA0-30B10414E51C}" srcOrd="0" destOrd="0" presId="urn:microsoft.com/office/officeart/2005/8/layout/list1"/>
    <dgm:cxn modelId="{6D835965-4697-F245-A2B5-AC35D9B9D678}" srcId="{564F91D6-FADA-DF4C-9E89-B76E37A581FF}" destId="{02F86060-CAD9-1D49-A522-4D2A5AAEA50B}" srcOrd="3" destOrd="0" parTransId="{8C943FA4-6ED7-3245-88B5-530F11F8AACD}" sibTransId="{2CC4F405-4510-1F4B-8A71-747FBA5E821C}"/>
    <dgm:cxn modelId="{4CBFCD76-5D7E-432D-A774-FF54BC499CC5}" type="presOf" srcId="{5985FEF6-4360-8340-BF04-33A070E68A19}" destId="{2C187BAF-1920-0944-81B9-4AEC77FB9FCA}" srcOrd="0" destOrd="0" presId="urn:microsoft.com/office/officeart/2005/8/layout/list1"/>
    <dgm:cxn modelId="{7ABCE482-1D1D-493A-B9D9-8C2F2512706E}" type="presOf" srcId="{9A7F2E0E-15A0-0547-AF78-917E1FE09A6B}" destId="{F6170726-0BCC-C64A-9891-CAF537EE68A9}" srcOrd="1" destOrd="0" presId="urn:microsoft.com/office/officeart/2005/8/layout/list1"/>
    <dgm:cxn modelId="{D2B8968B-5537-43DE-BF47-CDB84C2DFA5D}" type="presOf" srcId="{84ABDAE9-A3C1-B84A-B952-739B247067E3}" destId="{C0E288D2-C2D8-A04F-A3C9-BB28A9C13C89}" srcOrd="1" destOrd="0" presId="urn:microsoft.com/office/officeart/2005/8/layout/list1"/>
    <dgm:cxn modelId="{2C03ACAC-400B-45B5-9282-0FEEE09D38D9}" type="presOf" srcId="{564F91D6-FADA-DF4C-9E89-B76E37A581FF}" destId="{60A59395-0BEF-4A4E-A5CC-C47F8B761354}" srcOrd="0" destOrd="0" presId="urn:microsoft.com/office/officeart/2005/8/layout/list1"/>
    <dgm:cxn modelId="{73B421B1-A451-417F-ABA4-4FB5AA8F933A}" type="presOf" srcId="{84ABDAE9-A3C1-B84A-B952-739B247067E3}" destId="{90B7831A-0DB9-A84C-A009-97A8C075A5A1}" srcOrd="0" destOrd="0" presId="urn:microsoft.com/office/officeart/2005/8/layout/list1"/>
    <dgm:cxn modelId="{9F2EFDB5-6BDE-9844-8F37-CCCD8415B443}" srcId="{564F91D6-FADA-DF4C-9E89-B76E37A581FF}" destId="{9A7F2E0E-15A0-0547-AF78-917E1FE09A6B}" srcOrd="1" destOrd="0" parTransId="{9C541A4B-00AC-1F46-83FD-B78410C245EC}" sibTransId="{522469FF-0BF9-5540-B8E6-1D368BA94A7D}"/>
    <dgm:cxn modelId="{7D170DBB-8695-4AB4-9686-85A2650F04BE}" type="presOf" srcId="{8A7E93C8-B5C9-EC49-B459-391D6557D160}" destId="{A2522542-3675-6C46-A0B3-BB025B9103E9}" srcOrd="0" destOrd="0" presId="urn:microsoft.com/office/officeart/2005/8/layout/list1"/>
    <dgm:cxn modelId="{D89E51C1-BA4C-48FE-A917-600A8FC74AC8}" type="presOf" srcId="{22C4292C-9E3C-3745-8AA9-313E936EF80F}" destId="{C99CFEEC-1BB9-4A4F-9F84-636316220E8D}" srcOrd="1" destOrd="0" presId="urn:microsoft.com/office/officeart/2005/8/layout/list1"/>
    <dgm:cxn modelId="{71746EC1-FE24-3F44-910E-94F525C1201B}" srcId="{564F91D6-FADA-DF4C-9E89-B76E37A581FF}" destId="{AA625A93-614A-5D4C-96BC-85FC31C0B6F0}" srcOrd="0" destOrd="0" parTransId="{78E07FCB-9D27-6B40-8C14-14B6D9DF201E}" sibTransId="{BD327B01-1501-2A4C-B262-83BB1AE5E6CC}"/>
    <dgm:cxn modelId="{E33AC7CC-B979-FC4F-970F-FC5782BFAFB3}" srcId="{564F91D6-FADA-DF4C-9E89-B76E37A581FF}" destId="{5985FEF6-4360-8340-BF04-33A070E68A19}" srcOrd="4" destOrd="0" parTransId="{5113C8A3-6744-C643-83D1-4B8506783AC9}" sibTransId="{152D5B6E-A68B-7E4D-BB6E-CE337CE642D7}"/>
    <dgm:cxn modelId="{C3C9A1CF-45A6-4D69-A231-893C72928968}" type="presOf" srcId="{02F86060-CAD9-1D49-A522-4D2A5AAEA50B}" destId="{66E26DB6-2F09-C04A-A7FB-186FB52F0C0D}" srcOrd="0" destOrd="0" presId="urn:microsoft.com/office/officeart/2005/8/layout/list1"/>
    <dgm:cxn modelId="{464103D6-7544-4922-B857-C0B5BDFA9343}" type="presOf" srcId="{8A7E93C8-B5C9-EC49-B459-391D6557D160}" destId="{51EC43D3-85EA-D649-865C-CA0872EC8019}" srcOrd="1" destOrd="0" presId="urn:microsoft.com/office/officeart/2005/8/layout/list1"/>
    <dgm:cxn modelId="{D99250E7-8876-4336-B8D9-C8EFAA106809}" type="presOf" srcId="{AA625A93-614A-5D4C-96BC-85FC31C0B6F0}" destId="{E56067E2-5DDF-BA40-9703-61A1AA295EDD}" srcOrd="0" destOrd="0" presId="urn:microsoft.com/office/officeart/2005/8/layout/list1"/>
    <dgm:cxn modelId="{4427BCE8-3A69-4EDD-BE45-87A15F56532A}" type="presOf" srcId="{5985FEF6-4360-8340-BF04-33A070E68A19}" destId="{62A45B8D-56E8-A945-AA60-68B3D227CF07}" srcOrd="1" destOrd="0" presId="urn:microsoft.com/office/officeart/2005/8/layout/list1"/>
    <dgm:cxn modelId="{DE4467C5-A980-48EB-8E9B-49324DBF6405}" type="presParOf" srcId="{60A59395-0BEF-4A4E-A5CC-C47F8B761354}" destId="{800BA50C-E7F6-204D-9F3F-4623D5924EEE}" srcOrd="0" destOrd="0" presId="urn:microsoft.com/office/officeart/2005/8/layout/list1"/>
    <dgm:cxn modelId="{1C174147-FE6C-44CB-BB95-B77787841FC0}" type="presParOf" srcId="{800BA50C-E7F6-204D-9F3F-4623D5924EEE}" destId="{E56067E2-5DDF-BA40-9703-61A1AA295EDD}" srcOrd="0" destOrd="0" presId="urn:microsoft.com/office/officeart/2005/8/layout/list1"/>
    <dgm:cxn modelId="{77420108-96C0-45DC-B7AE-EFC2F04B5ECD}" type="presParOf" srcId="{800BA50C-E7F6-204D-9F3F-4623D5924EEE}" destId="{BF42CA8D-971D-494C-982B-0C0DA74BE9A7}" srcOrd="1" destOrd="0" presId="urn:microsoft.com/office/officeart/2005/8/layout/list1"/>
    <dgm:cxn modelId="{4DA1EAD5-B70A-4702-B7E7-C48CE1F7413C}" type="presParOf" srcId="{60A59395-0BEF-4A4E-A5CC-C47F8B761354}" destId="{4D7469EC-5E57-8540-9A49-13DBABF5EDCE}" srcOrd="1" destOrd="0" presId="urn:microsoft.com/office/officeart/2005/8/layout/list1"/>
    <dgm:cxn modelId="{3FC18927-2BA2-49EC-8FEE-8B7C872D6D43}" type="presParOf" srcId="{60A59395-0BEF-4A4E-A5CC-C47F8B761354}" destId="{EA67124B-7178-9341-B10C-46F199915E8A}" srcOrd="2" destOrd="0" presId="urn:microsoft.com/office/officeart/2005/8/layout/list1"/>
    <dgm:cxn modelId="{A0F5D398-822F-4A10-862D-82395EF78A14}" type="presParOf" srcId="{60A59395-0BEF-4A4E-A5CC-C47F8B761354}" destId="{20615B6D-4AA5-0641-AD4D-FDA748318AE5}" srcOrd="3" destOrd="0" presId="urn:microsoft.com/office/officeart/2005/8/layout/list1"/>
    <dgm:cxn modelId="{FAE9BDCD-7593-490F-ADD4-1894DB4CF51C}" type="presParOf" srcId="{60A59395-0BEF-4A4E-A5CC-C47F8B761354}" destId="{8603B7B4-AB58-CA40-A06D-272522D5D137}" srcOrd="4" destOrd="0" presId="urn:microsoft.com/office/officeart/2005/8/layout/list1"/>
    <dgm:cxn modelId="{81633082-048D-4991-B34E-8E72DC903A3D}" type="presParOf" srcId="{8603B7B4-AB58-CA40-A06D-272522D5D137}" destId="{BB685226-B75E-854C-8FA0-30B10414E51C}" srcOrd="0" destOrd="0" presId="urn:microsoft.com/office/officeart/2005/8/layout/list1"/>
    <dgm:cxn modelId="{94622548-058B-4F6F-815D-7594DDC6AFCB}" type="presParOf" srcId="{8603B7B4-AB58-CA40-A06D-272522D5D137}" destId="{F6170726-0BCC-C64A-9891-CAF537EE68A9}" srcOrd="1" destOrd="0" presId="urn:microsoft.com/office/officeart/2005/8/layout/list1"/>
    <dgm:cxn modelId="{5BB6D00C-83BD-4861-B9D3-EF9E6A2979C2}" type="presParOf" srcId="{60A59395-0BEF-4A4E-A5CC-C47F8B761354}" destId="{B5A9DF7B-DDCB-EE46-9FA2-40E36461660D}" srcOrd="5" destOrd="0" presId="urn:microsoft.com/office/officeart/2005/8/layout/list1"/>
    <dgm:cxn modelId="{903FCAF2-3983-48C4-8345-8E8CB92AFD08}" type="presParOf" srcId="{60A59395-0BEF-4A4E-A5CC-C47F8B761354}" destId="{1EEE84CB-3677-CA4A-96F7-CEF74EB241AC}" srcOrd="6" destOrd="0" presId="urn:microsoft.com/office/officeart/2005/8/layout/list1"/>
    <dgm:cxn modelId="{BCF85A8F-C929-4C58-8A73-9907A6B3E7D1}" type="presParOf" srcId="{60A59395-0BEF-4A4E-A5CC-C47F8B761354}" destId="{9FBE8BE8-F93E-6342-AAE8-9067CD45A7B6}" srcOrd="7" destOrd="0" presId="urn:microsoft.com/office/officeart/2005/8/layout/list1"/>
    <dgm:cxn modelId="{FB009967-D3E7-42F1-A218-19FF2ADC1352}" type="presParOf" srcId="{60A59395-0BEF-4A4E-A5CC-C47F8B761354}" destId="{301F0A51-DF4F-5340-B390-6AB4D1329C62}" srcOrd="8" destOrd="0" presId="urn:microsoft.com/office/officeart/2005/8/layout/list1"/>
    <dgm:cxn modelId="{7AFA22B8-3285-4F11-9DCB-2AB7C02CD49D}" type="presParOf" srcId="{301F0A51-DF4F-5340-B390-6AB4D1329C62}" destId="{90B7831A-0DB9-A84C-A009-97A8C075A5A1}" srcOrd="0" destOrd="0" presId="urn:microsoft.com/office/officeart/2005/8/layout/list1"/>
    <dgm:cxn modelId="{D7DF68E9-5004-48D1-8402-CDEC522C5C81}" type="presParOf" srcId="{301F0A51-DF4F-5340-B390-6AB4D1329C62}" destId="{C0E288D2-C2D8-A04F-A3C9-BB28A9C13C89}" srcOrd="1" destOrd="0" presId="urn:microsoft.com/office/officeart/2005/8/layout/list1"/>
    <dgm:cxn modelId="{F9BE73C4-1EFA-4B70-9A71-C34F6C74E048}" type="presParOf" srcId="{60A59395-0BEF-4A4E-A5CC-C47F8B761354}" destId="{60940944-9D4B-6F43-8765-D08017390E16}" srcOrd="9" destOrd="0" presId="urn:microsoft.com/office/officeart/2005/8/layout/list1"/>
    <dgm:cxn modelId="{9E637650-5B94-45ED-9AC4-DB89F47C2AC1}" type="presParOf" srcId="{60A59395-0BEF-4A4E-A5CC-C47F8B761354}" destId="{5A592C4F-9985-0E47-8758-B24E666913DD}" srcOrd="10" destOrd="0" presId="urn:microsoft.com/office/officeart/2005/8/layout/list1"/>
    <dgm:cxn modelId="{D14570D9-FAFA-4A1F-BD65-4BAC4DE9B819}" type="presParOf" srcId="{60A59395-0BEF-4A4E-A5CC-C47F8B761354}" destId="{6AEFCEED-B3F7-3B4C-82A4-965D54096DA4}" srcOrd="11" destOrd="0" presId="urn:microsoft.com/office/officeart/2005/8/layout/list1"/>
    <dgm:cxn modelId="{B830A88D-E712-4028-8982-E94911151FEB}" type="presParOf" srcId="{60A59395-0BEF-4A4E-A5CC-C47F8B761354}" destId="{8DAAC51C-69BB-474A-B41B-9011EE982DCB}" srcOrd="12" destOrd="0" presId="urn:microsoft.com/office/officeart/2005/8/layout/list1"/>
    <dgm:cxn modelId="{7AAACBDB-F1B1-4EFB-88C2-D259CC89A17C}" type="presParOf" srcId="{8DAAC51C-69BB-474A-B41B-9011EE982DCB}" destId="{66E26DB6-2F09-C04A-A7FB-186FB52F0C0D}" srcOrd="0" destOrd="0" presId="urn:microsoft.com/office/officeart/2005/8/layout/list1"/>
    <dgm:cxn modelId="{C66CFB11-1A82-4BD3-B5F7-85E7DBB6F55B}" type="presParOf" srcId="{8DAAC51C-69BB-474A-B41B-9011EE982DCB}" destId="{44992BBD-186F-0745-BBDE-DE5F60D02ECC}" srcOrd="1" destOrd="0" presId="urn:microsoft.com/office/officeart/2005/8/layout/list1"/>
    <dgm:cxn modelId="{81A33F1C-E766-4496-B83B-41FAF8BEEF0A}" type="presParOf" srcId="{60A59395-0BEF-4A4E-A5CC-C47F8B761354}" destId="{F575EE5C-F450-4E4A-B2FC-DA48A5906641}" srcOrd="13" destOrd="0" presId="urn:microsoft.com/office/officeart/2005/8/layout/list1"/>
    <dgm:cxn modelId="{8C84B4C8-A74A-4561-93B2-ED9C4C1A0EC1}" type="presParOf" srcId="{60A59395-0BEF-4A4E-A5CC-C47F8B761354}" destId="{0DF8C8BE-30D2-754E-B5B3-81F4A092E650}" srcOrd="14" destOrd="0" presId="urn:microsoft.com/office/officeart/2005/8/layout/list1"/>
    <dgm:cxn modelId="{316F2D0E-E001-400F-BCA2-99E42D49F304}" type="presParOf" srcId="{60A59395-0BEF-4A4E-A5CC-C47F8B761354}" destId="{ACE6A58E-7D16-634D-97E6-430D9D13180C}" srcOrd="15" destOrd="0" presId="urn:microsoft.com/office/officeart/2005/8/layout/list1"/>
    <dgm:cxn modelId="{F7D0D699-2E70-46E4-A158-A77F7F8C9A09}" type="presParOf" srcId="{60A59395-0BEF-4A4E-A5CC-C47F8B761354}" destId="{41FDA2D7-F28A-CB40-BEB4-1D5276660038}" srcOrd="16" destOrd="0" presId="urn:microsoft.com/office/officeart/2005/8/layout/list1"/>
    <dgm:cxn modelId="{46D1C9EC-0EAC-48F7-B03F-2EBF1A93C6AA}" type="presParOf" srcId="{41FDA2D7-F28A-CB40-BEB4-1D5276660038}" destId="{2C187BAF-1920-0944-81B9-4AEC77FB9FCA}" srcOrd="0" destOrd="0" presId="urn:microsoft.com/office/officeart/2005/8/layout/list1"/>
    <dgm:cxn modelId="{D2B8EBA2-3EEF-4C57-A25A-8B8693D16544}" type="presParOf" srcId="{41FDA2D7-F28A-CB40-BEB4-1D5276660038}" destId="{62A45B8D-56E8-A945-AA60-68B3D227CF07}" srcOrd="1" destOrd="0" presId="urn:microsoft.com/office/officeart/2005/8/layout/list1"/>
    <dgm:cxn modelId="{795B8ECA-A98C-49AD-9837-80518D21A2AC}" type="presParOf" srcId="{60A59395-0BEF-4A4E-A5CC-C47F8B761354}" destId="{AB20AD59-7097-B640-AA09-B194923B665B}" srcOrd="17" destOrd="0" presId="urn:microsoft.com/office/officeart/2005/8/layout/list1"/>
    <dgm:cxn modelId="{8EA86C0D-F49C-4E90-844E-B93EF22A6DDA}" type="presParOf" srcId="{60A59395-0BEF-4A4E-A5CC-C47F8B761354}" destId="{481DD945-423B-E244-AFA9-6E3D6CA72093}" srcOrd="18" destOrd="0" presId="urn:microsoft.com/office/officeart/2005/8/layout/list1"/>
    <dgm:cxn modelId="{B3DEF297-B815-4249-8313-7AF9AECC397F}" type="presParOf" srcId="{60A59395-0BEF-4A4E-A5CC-C47F8B761354}" destId="{A088A6FF-90B9-6749-B84C-8A6E38C55B38}" srcOrd="19" destOrd="0" presId="urn:microsoft.com/office/officeart/2005/8/layout/list1"/>
    <dgm:cxn modelId="{C972BAC5-3456-49E3-9B6A-C96C676F4612}" type="presParOf" srcId="{60A59395-0BEF-4A4E-A5CC-C47F8B761354}" destId="{8BBE683B-2874-FA4E-8684-5D9AC3B6AECC}" srcOrd="20" destOrd="0" presId="urn:microsoft.com/office/officeart/2005/8/layout/list1"/>
    <dgm:cxn modelId="{F5721302-CF55-4655-8E1F-2557FFC2EB25}" type="presParOf" srcId="{8BBE683B-2874-FA4E-8684-5D9AC3B6AECC}" destId="{6DC98A78-5162-7A44-BD6F-F6D36D7FF789}" srcOrd="0" destOrd="0" presId="urn:microsoft.com/office/officeart/2005/8/layout/list1"/>
    <dgm:cxn modelId="{B99AC812-BF38-43CF-869C-FB7DE95B6FB9}" type="presParOf" srcId="{8BBE683B-2874-FA4E-8684-5D9AC3B6AECC}" destId="{C99CFEEC-1BB9-4A4F-9F84-636316220E8D}" srcOrd="1" destOrd="0" presId="urn:microsoft.com/office/officeart/2005/8/layout/list1"/>
    <dgm:cxn modelId="{20C09F35-2280-4B11-9595-3603182E52AD}" type="presParOf" srcId="{60A59395-0BEF-4A4E-A5CC-C47F8B761354}" destId="{280B8E75-438E-E54C-9363-2D45D55C7708}" srcOrd="21" destOrd="0" presId="urn:microsoft.com/office/officeart/2005/8/layout/list1"/>
    <dgm:cxn modelId="{DFF7EB64-38B9-4737-8D25-53FABE44A117}" type="presParOf" srcId="{60A59395-0BEF-4A4E-A5CC-C47F8B761354}" destId="{532348DE-1294-FA4D-888B-27DDA443F57A}" srcOrd="22" destOrd="0" presId="urn:microsoft.com/office/officeart/2005/8/layout/list1"/>
    <dgm:cxn modelId="{D2C88145-B921-4492-939F-45298708580C}" type="presParOf" srcId="{60A59395-0BEF-4A4E-A5CC-C47F8B761354}" destId="{90A01FCD-A4A3-D54A-8DD5-E7C5D2A74943}" srcOrd="23" destOrd="0" presId="urn:microsoft.com/office/officeart/2005/8/layout/list1"/>
    <dgm:cxn modelId="{127E71E0-3F32-47A7-A81A-1B1FBAA19BF1}" type="presParOf" srcId="{60A59395-0BEF-4A4E-A5CC-C47F8B761354}" destId="{94733840-4608-9343-9D7D-26EBADB43731}" srcOrd="24" destOrd="0" presId="urn:microsoft.com/office/officeart/2005/8/layout/list1"/>
    <dgm:cxn modelId="{9516E9F1-5C02-4F7F-B89C-CB44D9B2A81F}" type="presParOf" srcId="{94733840-4608-9343-9D7D-26EBADB43731}" destId="{A2522542-3675-6C46-A0B3-BB025B9103E9}" srcOrd="0" destOrd="0" presId="urn:microsoft.com/office/officeart/2005/8/layout/list1"/>
    <dgm:cxn modelId="{C4007FA1-B2A8-4B6A-814C-33595A2AE3C6}" type="presParOf" srcId="{94733840-4608-9343-9D7D-26EBADB43731}" destId="{51EC43D3-85EA-D649-865C-CA0872EC8019}" srcOrd="1" destOrd="0" presId="urn:microsoft.com/office/officeart/2005/8/layout/list1"/>
    <dgm:cxn modelId="{FA939D5E-4917-4BD0-9FE2-0A8AC98A1ABF}" type="presParOf" srcId="{60A59395-0BEF-4A4E-A5CC-C47F8B761354}" destId="{A37EAEAA-8447-B04E-84CF-55C4371CF1D1}" srcOrd="25" destOrd="0" presId="urn:microsoft.com/office/officeart/2005/8/layout/list1"/>
    <dgm:cxn modelId="{A2D8BE92-F8BD-4EAC-A40D-D5992ED8FDE2}" type="presParOf" srcId="{60A59395-0BEF-4A4E-A5CC-C47F8B761354}" destId="{2F8570C8-F6E9-AC4A-A7A1-2CBEC5147100}" srcOrd="26"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3336CED-452E-3341-908D-606AFF1C1090}">
      <dsp:nvSpPr>
        <dsp:cNvPr id="0" name=""/>
        <dsp:cNvSpPr/>
      </dsp:nvSpPr>
      <dsp:spPr>
        <a:xfrm>
          <a:off x="0" y="121591"/>
          <a:ext cx="3152260" cy="2067022"/>
        </a:xfrm>
        <a:prstGeom prst="rightArrow">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sp>
    <dsp:sp modelId="{B7D22133-B5C0-6D49-A5D1-8E43A74EEF8F}">
      <dsp:nvSpPr>
        <dsp:cNvPr id="0" name=""/>
        <dsp:cNvSpPr/>
      </dsp:nvSpPr>
      <dsp:spPr>
        <a:xfrm>
          <a:off x="218961" y="905001"/>
          <a:ext cx="2583296" cy="54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152400" rIns="0" bIns="152400" numCol="1" spcCol="1270" anchor="ctr" anchorCtr="0">
          <a:noAutofit/>
        </a:bodyPr>
        <a:lstStyle/>
        <a:p>
          <a:pPr marL="0" lvl="0" indent="0" algn="ctr" defTabSz="666750" rtl="0">
            <a:lnSpc>
              <a:spcPct val="90000"/>
            </a:lnSpc>
            <a:spcBef>
              <a:spcPct val="0"/>
            </a:spcBef>
            <a:spcAft>
              <a:spcPct val="35000"/>
            </a:spcAft>
            <a:buNone/>
          </a:pPr>
          <a:r>
            <a:rPr lang="fr-FR" sz="1500" b="1" kern="1200" dirty="0">
              <a:solidFill>
                <a:schemeClr val="bg1"/>
              </a:solidFill>
            </a:rPr>
            <a:t>JAMAIS OUBLIER DE CONSULTER </a:t>
          </a:r>
          <a:endParaRPr lang="fr-FR" sz="1500" kern="1200" dirty="0">
            <a:solidFill>
              <a:schemeClr val="bg1"/>
            </a:solidFill>
          </a:endParaRPr>
        </a:p>
      </dsp:txBody>
      <dsp:txXfrm>
        <a:off x="218961" y="905001"/>
        <a:ext cx="2583296" cy="54000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AA6433F-0B0B-1E41-8DCA-866C670AD9D4}">
      <dsp:nvSpPr>
        <dsp:cNvPr id="0" name=""/>
        <dsp:cNvSpPr/>
      </dsp:nvSpPr>
      <dsp:spPr>
        <a:xfrm>
          <a:off x="7255" y="562978"/>
          <a:ext cx="5151473" cy="2060589"/>
        </a:xfrm>
        <a:prstGeom prst="homePlat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4018" tIns="72009" rIns="36005" bIns="72009" numCol="1" spcCol="1270" anchor="ctr" anchorCtr="0">
          <a:noAutofit/>
        </a:bodyPr>
        <a:lstStyle/>
        <a:p>
          <a:pPr marL="0" lvl="0" indent="0" algn="ctr" defTabSz="1200150">
            <a:lnSpc>
              <a:spcPct val="90000"/>
            </a:lnSpc>
            <a:spcBef>
              <a:spcPct val="0"/>
            </a:spcBef>
            <a:spcAft>
              <a:spcPct val="35000"/>
            </a:spcAft>
            <a:buNone/>
          </a:pPr>
          <a:r>
            <a:rPr lang="fr-FR" sz="2700" kern="1200" noProof="0" dirty="0"/>
            <a:t>Chaque partenaire rédige son rapport narratif</a:t>
          </a:r>
        </a:p>
      </dsp:txBody>
      <dsp:txXfrm>
        <a:off x="7255" y="562978"/>
        <a:ext cx="4636326" cy="2060589"/>
      </dsp:txXfrm>
    </dsp:sp>
    <dsp:sp modelId="{9998491E-C18F-5044-8FF2-883930220A89}">
      <dsp:nvSpPr>
        <dsp:cNvPr id="0" name=""/>
        <dsp:cNvSpPr/>
      </dsp:nvSpPr>
      <dsp:spPr>
        <a:xfrm>
          <a:off x="4128434" y="562978"/>
          <a:ext cx="5151473" cy="2060589"/>
        </a:xfrm>
        <a:prstGeom prst="chevron">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8014" tIns="72009" rIns="36005" bIns="72009" numCol="1" spcCol="1270" anchor="ctr" anchorCtr="0">
          <a:noAutofit/>
        </a:bodyPr>
        <a:lstStyle/>
        <a:p>
          <a:pPr marL="0" lvl="0" indent="0" algn="ctr" defTabSz="1200150">
            <a:lnSpc>
              <a:spcPct val="90000"/>
            </a:lnSpc>
            <a:spcBef>
              <a:spcPct val="0"/>
            </a:spcBef>
            <a:spcAft>
              <a:spcPct val="35000"/>
            </a:spcAft>
            <a:buNone/>
          </a:pPr>
          <a:r>
            <a:rPr lang="fr-FR" sz="2700" kern="1200" noProof="0" dirty="0"/>
            <a:t>Le Beneficiarie rédige le rapport narratif consolidé et le charge sur la plateforme </a:t>
          </a:r>
          <a:r>
            <a:rPr lang="fr-FR" sz="2700" kern="1200" noProof="0" dirty="0" err="1"/>
            <a:t>Ulysses</a:t>
          </a:r>
          <a:endParaRPr lang="fr-FR" sz="2700" kern="1200" noProof="0" dirty="0"/>
        </a:p>
      </dsp:txBody>
      <dsp:txXfrm>
        <a:off x="5158729" y="562978"/>
        <a:ext cx="3090884" cy="2060589"/>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CE41545-A666-F74D-B7C9-8D4CA2121F2A}">
      <dsp:nvSpPr>
        <dsp:cNvPr id="0" name=""/>
        <dsp:cNvSpPr/>
      </dsp:nvSpPr>
      <dsp:spPr>
        <a:xfrm>
          <a:off x="0" y="855809"/>
          <a:ext cx="8509000" cy="882000"/>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FFBCE81C-3AB3-4448-8576-82EF2E87BD91}">
      <dsp:nvSpPr>
        <dsp:cNvPr id="0" name=""/>
        <dsp:cNvSpPr/>
      </dsp:nvSpPr>
      <dsp:spPr>
        <a:xfrm>
          <a:off x="425450" y="4659"/>
          <a:ext cx="5956300" cy="136775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25134" tIns="0" rIns="225134" bIns="0" numCol="1" spcCol="1270" anchor="ctr" anchorCtr="0">
          <a:noAutofit/>
        </a:bodyPr>
        <a:lstStyle/>
        <a:p>
          <a:pPr marL="0" lvl="0" indent="0" algn="l" defTabSz="711200">
            <a:lnSpc>
              <a:spcPct val="90000"/>
            </a:lnSpc>
            <a:spcBef>
              <a:spcPct val="0"/>
            </a:spcBef>
            <a:spcAft>
              <a:spcPct val="35000"/>
            </a:spcAft>
            <a:buNone/>
          </a:pPr>
          <a:r>
            <a:rPr lang="fr-FR" sz="1600" kern="1200" dirty="0">
              <a:solidFill>
                <a:schemeClr val="bg1"/>
              </a:solidFill>
              <a:effectLst/>
              <a:latin typeface="Calibri" panose="020F0502020204030204" pitchFamily="34" charset="0"/>
              <a:ea typeface="Times New Roman" panose="02020603050405020304" pitchFamily="18" charset="0"/>
              <a:cs typeface="Arial" panose="020B0604020202020204" pitchFamily="34" charset="0"/>
            </a:rPr>
            <a:t>Sont effectués sur 100% des dépenses déclarées et des pièces justificatives correspondantes (dépenses et paiement)</a:t>
          </a:r>
          <a:endParaRPr lang="fr-FR" sz="1600" kern="1200" dirty="0">
            <a:solidFill>
              <a:schemeClr val="bg1"/>
            </a:solidFill>
          </a:endParaRPr>
        </a:p>
      </dsp:txBody>
      <dsp:txXfrm>
        <a:off x="492218" y="71427"/>
        <a:ext cx="5822764" cy="1234214"/>
      </dsp:txXfrm>
    </dsp:sp>
    <dsp:sp modelId="{CB21B69D-CB44-EC4F-A025-BBB59142D8EB}">
      <dsp:nvSpPr>
        <dsp:cNvPr id="0" name=""/>
        <dsp:cNvSpPr/>
      </dsp:nvSpPr>
      <dsp:spPr>
        <a:xfrm>
          <a:off x="0" y="3594755"/>
          <a:ext cx="8509000" cy="882000"/>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B78184B0-1D92-2245-B2BC-9E23B9BFF737}">
      <dsp:nvSpPr>
        <dsp:cNvPr id="0" name=""/>
        <dsp:cNvSpPr/>
      </dsp:nvSpPr>
      <dsp:spPr>
        <a:xfrm>
          <a:off x="425450" y="1926809"/>
          <a:ext cx="6215220" cy="2184546"/>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25134" tIns="0" rIns="225134" bIns="0" numCol="1" spcCol="1270" anchor="ctr" anchorCtr="0">
          <a:noAutofit/>
        </a:bodyPr>
        <a:lstStyle/>
        <a:p>
          <a:pPr marL="0" lvl="0" indent="0" algn="l" defTabSz="711200">
            <a:lnSpc>
              <a:spcPct val="90000"/>
            </a:lnSpc>
            <a:spcBef>
              <a:spcPct val="0"/>
            </a:spcBef>
            <a:spcAft>
              <a:spcPct val="35000"/>
            </a:spcAft>
            <a:buNone/>
          </a:pPr>
          <a:r>
            <a:rPr lang="fr-FR" sz="1600" kern="1200" dirty="0">
              <a:solidFill>
                <a:schemeClr val="bg1"/>
              </a:solidFill>
              <a:latin typeface="Calibri" panose="020F0502020204030204" pitchFamily="34" charset="0"/>
              <a:cs typeface="Arial" panose="020B0604020202020204" pitchFamily="34" charset="0"/>
            </a:rPr>
            <a:t>Se fondent  sur l'examen du rapport de vérification des dépenses soumis par chaque bénéficiaire principal/ partenaire et des pièces justificatives pertinentes, tel que la documentation relative aux procédures de sélection de chaque fournisseur de biens et/ou de services, les pièces justificatives des dépenses et des paiements (par exemple, factures, reçus, ordres de paiement, etc.) et la documentation relative à la fourniture/production des travaux/biens/services (par exemple, rapports d'avancement, documents de livraison, etc.)</a:t>
          </a:r>
          <a:endParaRPr lang="fr-FR" sz="1600" kern="1200" dirty="0">
            <a:solidFill>
              <a:schemeClr val="bg1"/>
            </a:solidFill>
          </a:endParaRPr>
        </a:p>
      </dsp:txBody>
      <dsp:txXfrm>
        <a:off x="532091" y="2033450"/>
        <a:ext cx="6001938" cy="1971264"/>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A78D3E8-5D12-964E-9933-60633BF22759}">
      <dsp:nvSpPr>
        <dsp:cNvPr id="0" name=""/>
        <dsp:cNvSpPr/>
      </dsp:nvSpPr>
      <dsp:spPr>
        <a:xfrm>
          <a:off x="0" y="406794"/>
          <a:ext cx="8509000" cy="554400"/>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678F876A-E75B-D242-B55B-29132168163A}">
      <dsp:nvSpPr>
        <dsp:cNvPr id="0" name=""/>
        <dsp:cNvSpPr/>
      </dsp:nvSpPr>
      <dsp:spPr>
        <a:xfrm>
          <a:off x="425450" y="82074"/>
          <a:ext cx="5956300" cy="64944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25134" tIns="0" rIns="225134" bIns="0" numCol="1" spcCol="1270" anchor="ctr" anchorCtr="0">
          <a:noAutofit/>
        </a:bodyPr>
        <a:lstStyle/>
        <a:p>
          <a:pPr marL="0" lvl="0" indent="0" algn="l" defTabSz="711200">
            <a:lnSpc>
              <a:spcPct val="90000"/>
            </a:lnSpc>
            <a:spcBef>
              <a:spcPct val="0"/>
            </a:spcBef>
            <a:spcAft>
              <a:spcPct val="35000"/>
            </a:spcAft>
            <a:buNone/>
          </a:pPr>
          <a:r>
            <a:rPr lang="fr-FR" sz="1600" kern="1200" dirty="0"/>
            <a:t>la disponibilité dans les locaux du bénéficiaire/partenaire des documents administratifs et comptables originaux</a:t>
          </a:r>
          <a:endParaRPr lang="it-IT" sz="1600" kern="1200" dirty="0"/>
        </a:p>
      </dsp:txBody>
      <dsp:txXfrm>
        <a:off x="457153" y="113777"/>
        <a:ext cx="5892894" cy="586034"/>
      </dsp:txXfrm>
    </dsp:sp>
    <dsp:sp modelId="{FCE41545-A666-F74D-B7C9-8D4CA2121F2A}">
      <dsp:nvSpPr>
        <dsp:cNvPr id="0" name=""/>
        <dsp:cNvSpPr/>
      </dsp:nvSpPr>
      <dsp:spPr>
        <a:xfrm>
          <a:off x="0" y="1404714"/>
          <a:ext cx="8509000" cy="554400"/>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FFBCE81C-3AB3-4448-8576-82EF2E87BD91}">
      <dsp:nvSpPr>
        <dsp:cNvPr id="0" name=""/>
        <dsp:cNvSpPr/>
      </dsp:nvSpPr>
      <dsp:spPr>
        <a:xfrm>
          <a:off x="425450" y="1079994"/>
          <a:ext cx="5956300" cy="64944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25134" tIns="0" rIns="225134" bIns="0" numCol="1" spcCol="1270" anchor="ctr" anchorCtr="0">
          <a:noAutofit/>
        </a:bodyPr>
        <a:lstStyle/>
        <a:p>
          <a:pPr marL="0" lvl="0" indent="0" algn="l" defTabSz="711200">
            <a:lnSpc>
              <a:spcPct val="90000"/>
            </a:lnSpc>
            <a:spcBef>
              <a:spcPct val="0"/>
            </a:spcBef>
            <a:spcAft>
              <a:spcPct val="35000"/>
            </a:spcAft>
            <a:buNone/>
          </a:pPr>
          <a:r>
            <a:rPr lang="fr-FR" sz="1600" kern="1200" dirty="0">
              <a:effectLst/>
              <a:latin typeface="Calibri" panose="020F0502020204030204" pitchFamily="34" charset="0"/>
              <a:ea typeface="Times New Roman" panose="02020603050405020304" pitchFamily="18" charset="0"/>
              <a:cs typeface="Times New Roman" panose="02020603050405020304" pitchFamily="18" charset="0"/>
            </a:rPr>
            <a:t>l'existence, dans les locaux du bénéficiaire/partenaire, d’un système de comptabilité séparé  ou d'un système de comptabilité adéquat </a:t>
          </a:r>
          <a:endParaRPr lang="fr-FR" sz="1600" kern="1200" dirty="0"/>
        </a:p>
      </dsp:txBody>
      <dsp:txXfrm>
        <a:off x="457153" y="1111697"/>
        <a:ext cx="5892894" cy="586034"/>
      </dsp:txXfrm>
    </dsp:sp>
    <dsp:sp modelId="{CB21B69D-CB44-EC4F-A025-BBB59142D8EB}">
      <dsp:nvSpPr>
        <dsp:cNvPr id="0" name=""/>
        <dsp:cNvSpPr/>
      </dsp:nvSpPr>
      <dsp:spPr>
        <a:xfrm>
          <a:off x="0" y="2847020"/>
          <a:ext cx="8509000" cy="554400"/>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B78184B0-1D92-2245-B2BC-9E23B9BFF737}">
      <dsp:nvSpPr>
        <dsp:cNvPr id="0" name=""/>
        <dsp:cNvSpPr/>
      </dsp:nvSpPr>
      <dsp:spPr>
        <a:xfrm>
          <a:off x="425450" y="2077914"/>
          <a:ext cx="5956300" cy="1093825"/>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25134" tIns="0" rIns="225134" bIns="0" numCol="1" spcCol="1270" anchor="ctr" anchorCtr="0">
          <a:noAutofit/>
        </a:bodyPr>
        <a:lstStyle/>
        <a:p>
          <a:pPr marL="0" lvl="0" indent="0" algn="l" defTabSz="711200">
            <a:lnSpc>
              <a:spcPct val="90000"/>
            </a:lnSpc>
            <a:spcBef>
              <a:spcPct val="0"/>
            </a:spcBef>
            <a:spcAft>
              <a:spcPct val="35000"/>
            </a:spcAft>
            <a:buNone/>
          </a:pPr>
          <a:r>
            <a:rPr lang="fr-FR" sz="1600" kern="1200" dirty="0">
              <a:effectLst/>
              <a:latin typeface="Calibri" panose="020F0502020204030204" pitchFamily="34" charset="0"/>
              <a:ea typeface="Times New Roman" panose="02020603050405020304" pitchFamily="18" charset="0"/>
              <a:cs typeface="Times New Roman" panose="02020603050405020304" pitchFamily="18" charset="0"/>
            </a:rPr>
            <a:t>que  les biens ou les services financés par le programme existent réellement et sont conformes aux dispositions de la législation  et à l’avis publique de sélection</a:t>
          </a:r>
          <a:endParaRPr lang="fr-FR" sz="1600" kern="1200" dirty="0"/>
        </a:p>
      </dsp:txBody>
      <dsp:txXfrm>
        <a:off x="478846" y="2131310"/>
        <a:ext cx="5849508" cy="987033"/>
      </dsp:txXfrm>
    </dsp:sp>
    <dsp:sp modelId="{5FA342E0-DBA7-CE49-A4EF-3CFC7C98B70F}">
      <dsp:nvSpPr>
        <dsp:cNvPr id="0" name=""/>
        <dsp:cNvSpPr/>
      </dsp:nvSpPr>
      <dsp:spPr>
        <a:xfrm>
          <a:off x="0" y="3844940"/>
          <a:ext cx="8509000" cy="554400"/>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A5102E65-4AD0-D944-AA87-9BBDAF0ECF9E}">
      <dsp:nvSpPr>
        <dsp:cNvPr id="0" name=""/>
        <dsp:cNvSpPr/>
      </dsp:nvSpPr>
      <dsp:spPr>
        <a:xfrm>
          <a:off x="425450" y="3520220"/>
          <a:ext cx="5956300" cy="64944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25134" tIns="0" rIns="225134" bIns="0" numCol="1" spcCol="1270" anchor="ctr" anchorCtr="0">
          <a:noAutofit/>
        </a:bodyPr>
        <a:lstStyle/>
        <a:p>
          <a:pPr marL="0" lvl="0" indent="0" algn="l" defTabSz="711200">
            <a:lnSpc>
              <a:spcPct val="90000"/>
            </a:lnSpc>
            <a:spcBef>
              <a:spcPct val="0"/>
            </a:spcBef>
            <a:spcAft>
              <a:spcPct val="35000"/>
            </a:spcAft>
            <a:buNone/>
          </a:pPr>
          <a:r>
            <a:rPr lang="fr-FR" sz="1600" kern="1200" dirty="0">
              <a:effectLst/>
              <a:latin typeface="Calibri" panose="020F0502020204030204" pitchFamily="34" charset="0"/>
              <a:ea typeface="Times New Roman" panose="02020603050405020304" pitchFamily="18" charset="0"/>
              <a:cs typeface="Times New Roman" panose="02020603050405020304" pitchFamily="18" charset="0"/>
            </a:rPr>
            <a:t>que  l’état d’avancement ou de la clôture du projet ou bien de l’activité objet du cofinancement soit conforme à la documentation soumise </a:t>
          </a:r>
          <a:endParaRPr lang="fr-FR" sz="1600" kern="1200" dirty="0"/>
        </a:p>
      </dsp:txBody>
      <dsp:txXfrm>
        <a:off x="457153" y="3551923"/>
        <a:ext cx="5892894" cy="586034"/>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A78D3E8-5D12-964E-9933-60633BF22759}">
      <dsp:nvSpPr>
        <dsp:cNvPr id="0" name=""/>
        <dsp:cNvSpPr/>
      </dsp:nvSpPr>
      <dsp:spPr>
        <a:xfrm>
          <a:off x="0" y="419738"/>
          <a:ext cx="8452251" cy="604800"/>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678F876A-E75B-D242-B55B-29132168163A}">
      <dsp:nvSpPr>
        <dsp:cNvPr id="0" name=""/>
        <dsp:cNvSpPr/>
      </dsp:nvSpPr>
      <dsp:spPr>
        <a:xfrm>
          <a:off x="422612" y="65498"/>
          <a:ext cx="5916575" cy="70848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23632" tIns="0" rIns="223632" bIns="0" numCol="1" spcCol="1270" anchor="ctr" anchorCtr="0">
          <a:noAutofit/>
        </a:bodyPr>
        <a:lstStyle/>
        <a:p>
          <a:pPr marL="0" lvl="0" indent="0" algn="l" defTabSz="711200">
            <a:lnSpc>
              <a:spcPct val="90000"/>
            </a:lnSpc>
            <a:spcBef>
              <a:spcPct val="0"/>
            </a:spcBef>
            <a:spcAft>
              <a:spcPct val="35000"/>
            </a:spcAft>
            <a:buNone/>
          </a:pPr>
          <a:r>
            <a:rPr lang="fr-FR" sz="1600" kern="1200" dirty="0"/>
            <a:t>le respect de l'obligation de publicité liée au financement communautaire </a:t>
          </a:r>
          <a:endParaRPr lang="it-IT" sz="1600" kern="1200" dirty="0"/>
        </a:p>
      </dsp:txBody>
      <dsp:txXfrm>
        <a:off x="457197" y="100083"/>
        <a:ext cx="5847405" cy="639310"/>
      </dsp:txXfrm>
    </dsp:sp>
    <dsp:sp modelId="{FCE41545-A666-F74D-B7C9-8D4CA2121F2A}">
      <dsp:nvSpPr>
        <dsp:cNvPr id="0" name=""/>
        <dsp:cNvSpPr/>
      </dsp:nvSpPr>
      <dsp:spPr>
        <a:xfrm>
          <a:off x="0" y="1508378"/>
          <a:ext cx="8452251" cy="604800"/>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FFBCE81C-3AB3-4448-8576-82EF2E87BD91}">
      <dsp:nvSpPr>
        <dsp:cNvPr id="0" name=""/>
        <dsp:cNvSpPr/>
      </dsp:nvSpPr>
      <dsp:spPr>
        <a:xfrm>
          <a:off x="422612" y="1154138"/>
          <a:ext cx="5916575" cy="70848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23632" tIns="0" rIns="223632" bIns="0" numCol="1" spcCol="1270" anchor="ctr" anchorCtr="0">
          <a:noAutofit/>
        </a:bodyPr>
        <a:lstStyle/>
        <a:p>
          <a:pPr marL="0" lvl="0" indent="0" algn="l" defTabSz="711200">
            <a:lnSpc>
              <a:spcPct val="90000"/>
            </a:lnSpc>
            <a:spcBef>
              <a:spcPct val="0"/>
            </a:spcBef>
            <a:spcAft>
              <a:spcPct val="35000"/>
            </a:spcAft>
            <a:buNone/>
          </a:pPr>
          <a:r>
            <a:rPr lang="fr-FR" sz="1600" kern="1200" dirty="0"/>
            <a:t>la régularité des conditions de suivi de l’opération et d’archivage des pièces justificatives </a:t>
          </a:r>
        </a:p>
      </dsp:txBody>
      <dsp:txXfrm>
        <a:off x="457197" y="1188723"/>
        <a:ext cx="5847405" cy="639310"/>
      </dsp:txXfrm>
    </dsp:sp>
    <dsp:sp modelId="{CB21B69D-CB44-EC4F-A025-BBB59142D8EB}">
      <dsp:nvSpPr>
        <dsp:cNvPr id="0" name=""/>
        <dsp:cNvSpPr/>
      </dsp:nvSpPr>
      <dsp:spPr>
        <a:xfrm>
          <a:off x="0" y="2703722"/>
          <a:ext cx="8452251" cy="604800"/>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B78184B0-1D92-2245-B2BC-9E23B9BFF737}">
      <dsp:nvSpPr>
        <dsp:cNvPr id="0" name=""/>
        <dsp:cNvSpPr/>
      </dsp:nvSpPr>
      <dsp:spPr>
        <a:xfrm>
          <a:off x="498302" y="2080281"/>
          <a:ext cx="5916575" cy="749685"/>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23632" tIns="0" rIns="223632" bIns="0" numCol="1" spcCol="1270" anchor="ctr" anchorCtr="0">
          <a:noAutofit/>
        </a:bodyPr>
        <a:lstStyle/>
        <a:p>
          <a:pPr marL="0" lvl="0" indent="0" algn="l" defTabSz="711200">
            <a:lnSpc>
              <a:spcPct val="90000"/>
            </a:lnSpc>
            <a:spcBef>
              <a:spcPct val="0"/>
            </a:spcBef>
            <a:spcAft>
              <a:spcPct val="35000"/>
            </a:spcAft>
            <a:buNone/>
          </a:pPr>
          <a:r>
            <a:rPr lang="fr-FR" sz="1600" kern="1200" dirty="0"/>
            <a:t>le respect par l'opération des règles relatives à la passation de marché, aux aides d'État, à la protection de l'environnement, à l'égalité des chances et à la non-discrimination </a:t>
          </a:r>
        </a:p>
      </dsp:txBody>
      <dsp:txXfrm>
        <a:off x="534899" y="2116878"/>
        <a:ext cx="5843381" cy="676491"/>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80DD376-BC7B-8A41-91BC-7CB809ACE9C8}">
      <dsp:nvSpPr>
        <dsp:cNvPr id="0" name=""/>
        <dsp:cNvSpPr/>
      </dsp:nvSpPr>
      <dsp:spPr>
        <a:xfrm>
          <a:off x="1895" y="109207"/>
          <a:ext cx="4651371" cy="1162842"/>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4450" tIns="44450" rIns="44450" bIns="44450" numCol="1" spcCol="1270" anchor="ctr" anchorCtr="0">
          <a:noAutofit/>
        </a:bodyPr>
        <a:lstStyle/>
        <a:p>
          <a:pPr marL="0" lvl="0" indent="0" algn="ctr" defTabSz="1555750">
            <a:lnSpc>
              <a:spcPct val="90000"/>
            </a:lnSpc>
            <a:spcBef>
              <a:spcPct val="0"/>
            </a:spcBef>
            <a:spcAft>
              <a:spcPct val="35000"/>
            </a:spcAft>
            <a:buNone/>
          </a:pPr>
          <a:r>
            <a:rPr lang="it-IT" sz="3500" kern="1200" dirty="0" err="1"/>
            <a:t>Pièces</a:t>
          </a:r>
          <a:r>
            <a:rPr lang="it-IT" sz="3500" kern="1200" dirty="0"/>
            <a:t> </a:t>
          </a:r>
          <a:r>
            <a:rPr lang="it-IT" sz="3500" kern="1200" dirty="0" err="1"/>
            <a:t>justificatives</a:t>
          </a:r>
          <a:r>
            <a:rPr lang="it-IT" sz="3500" kern="1200" dirty="0"/>
            <a:t> - </a:t>
          </a:r>
          <a:r>
            <a:rPr lang="it-IT" sz="3500" kern="1200" dirty="0" err="1"/>
            <a:t>Dépenses</a:t>
          </a:r>
          <a:endParaRPr lang="it-IT" sz="3500" kern="1200" dirty="0"/>
        </a:p>
      </dsp:txBody>
      <dsp:txXfrm>
        <a:off x="35953" y="143265"/>
        <a:ext cx="4583255" cy="1094726"/>
      </dsp:txXfrm>
    </dsp:sp>
    <dsp:sp modelId="{10B197BC-6651-2D49-9A64-18088BF2F0AA}">
      <dsp:nvSpPr>
        <dsp:cNvPr id="0" name=""/>
        <dsp:cNvSpPr/>
      </dsp:nvSpPr>
      <dsp:spPr>
        <a:xfrm rot="5389279">
          <a:off x="2193048" y="1444703"/>
          <a:ext cx="274403" cy="203497"/>
        </a:xfrm>
        <a:prstGeom prst="rightArrow">
          <a:avLst>
            <a:gd name="adj1" fmla="val 667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916AAD3B-9B32-8E46-877E-7B9D45F7D929}">
      <dsp:nvSpPr>
        <dsp:cNvPr id="0" name=""/>
        <dsp:cNvSpPr/>
      </dsp:nvSpPr>
      <dsp:spPr>
        <a:xfrm>
          <a:off x="8267" y="1820854"/>
          <a:ext cx="4651371" cy="1826384"/>
        </a:xfrm>
        <a:prstGeom prst="roundRect">
          <a:avLst>
            <a:gd name="adj" fmla="val 10000"/>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5400" tIns="25400" rIns="25400" bIns="25400" numCol="1" spcCol="1270" anchor="ctr" anchorCtr="0">
          <a:noAutofit/>
        </a:bodyPr>
        <a:lstStyle/>
        <a:p>
          <a:pPr marL="0" lvl="0" indent="0" algn="ctr" defTabSz="889000">
            <a:lnSpc>
              <a:spcPct val="90000"/>
            </a:lnSpc>
            <a:spcBef>
              <a:spcPct val="0"/>
            </a:spcBef>
            <a:spcAft>
              <a:spcPct val="35000"/>
            </a:spcAft>
            <a:buNone/>
          </a:pPr>
          <a:r>
            <a:rPr lang="it-IT" sz="2000" kern="1200" dirty="0" err="1">
              <a:solidFill>
                <a:schemeClr val="accent1"/>
              </a:solidFill>
            </a:rPr>
            <a:t>Factures</a:t>
          </a:r>
          <a:r>
            <a:rPr lang="it-IT" sz="2000" kern="1200" dirty="0">
              <a:solidFill>
                <a:schemeClr val="accent1"/>
              </a:solidFill>
            </a:rPr>
            <a:t> </a:t>
          </a:r>
          <a:r>
            <a:rPr lang="it-IT" sz="2000" kern="1200" dirty="0" err="1">
              <a:solidFill>
                <a:schemeClr val="accent1"/>
              </a:solidFill>
            </a:rPr>
            <a:t>ou</a:t>
          </a:r>
          <a:r>
            <a:rPr lang="it-IT" sz="2000" kern="1200" dirty="0">
              <a:solidFill>
                <a:schemeClr val="accent1"/>
              </a:solidFill>
            </a:rPr>
            <a:t> </a:t>
          </a:r>
          <a:r>
            <a:rPr lang="it-IT" sz="2000" kern="1200" dirty="0" err="1">
              <a:solidFill>
                <a:schemeClr val="accent1"/>
              </a:solidFill>
            </a:rPr>
            <a:t>reçus</a:t>
          </a:r>
          <a:r>
            <a:rPr lang="it-IT" sz="2000" kern="1200" dirty="0">
              <a:solidFill>
                <a:schemeClr val="accent1"/>
              </a:solidFill>
            </a:rPr>
            <a:t>
</a:t>
          </a:r>
          <a:r>
            <a:rPr lang="it-IT" sz="2000" kern="1200" dirty="0" err="1">
              <a:solidFill>
                <a:schemeClr val="accent1"/>
              </a:solidFill>
            </a:rPr>
            <a:t>Documents</a:t>
          </a:r>
          <a:r>
            <a:rPr lang="it-IT" sz="2000" kern="1200" dirty="0">
              <a:solidFill>
                <a:schemeClr val="accent1"/>
              </a:solidFill>
            </a:rPr>
            <a:t> </a:t>
          </a:r>
          <a:r>
            <a:rPr lang="it-IT" sz="2000" kern="1200" dirty="0" err="1">
              <a:solidFill>
                <a:schemeClr val="accent1"/>
              </a:solidFill>
            </a:rPr>
            <a:t>comptables</a:t>
          </a:r>
          <a:r>
            <a:rPr lang="it-IT" sz="2000" kern="1200" dirty="0">
              <a:solidFill>
                <a:schemeClr val="accent1"/>
              </a:solidFill>
            </a:rPr>
            <a:t> </a:t>
          </a:r>
          <a:r>
            <a:rPr lang="it-IT" sz="2000" kern="1200" dirty="0" err="1">
              <a:solidFill>
                <a:schemeClr val="accent1"/>
              </a:solidFill>
            </a:rPr>
            <a:t>équivalents</a:t>
          </a:r>
          <a:endParaRPr lang="it-IT" sz="2000" kern="1200" dirty="0">
            <a:solidFill>
              <a:schemeClr val="accent1"/>
            </a:solidFill>
          </a:endParaRPr>
        </a:p>
      </dsp:txBody>
      <dsp:txXfrm>
        <a:off x="61760" y="1874347"/>
        <a:ext cx="4544385" cy="1719398"/>
      </dsp:txXfrm>
    </dsp:sp>
    <dsp:sp modelId="{DD556251-7160-CE44-B765-CCE7362FAF73}">
      <dsp:nvSpPr>
        <dsp:cNvPr id="0" name=""/>
        <dsp:cNvSpPr/>
      </dsp:nvSpPr>
      <dsp:spPr>
        <a:xfrm>
          <a:off x="5304459" y="109207"/>
          <a:ext cx="4651371" cy="1162842"/>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4450" tIns="44450" rIns="44450" bIns="44450" numCol="1" spcCol="1270" anchor="ctr" anchorCtr="0">
          <a:noAutofit/>
        </a:bodyPr>
        <a:lstStyle/>
        <a:p>
          <a:pPr marL="0" lvl="0" indent="0" algn="ctr" defTabSz="1555750">
            <a:lnSpc>
              <a:spcPct val="90000"/>
            </a:lnSpc>
            <a:spcBef>
              <a:spcPct val="0"/>
            </a:spcBef>
            <a:spcAft>
              <a:spcPct val="35000"/>
            </a:spcAft>
            <a:buNone/>
          </a:pPr>
          <a:r>
            <a:rPr lang="it-IT" sz="3500" kern="1200" dirty="0" err="1"/>
            <a:t>Pièces</a:t>
          </a:r>
          <a:r>
            <a:rPr lang="it-IT" sz="3500" kern="1200" dirty="0"/>
            <a:t> </a:t>
          </a:r>
          <a:r>
            <a:rPr lang="it-IT" sz="3500" kern="1200" dirty="0" err="1"/>
            <a:t>justificatives</a:t>
          </a:r>
          <a:r>
            <a:rPr lang="it-IT" sz="3500" kern="1200" dirty="0"/>
            <a:t> - </a:t>
          </a:r>
          <a:r>
            <a:rPr lang="it-IT" sz="3500" kern="1200" dirty="0" err="1"/>
            <a:t>Paiements</a:t>
          </a:r>
          <a:endParaRPr lang="it-IT" sz="3500" kern="1200" dirty="0"/>
        </a:p>
      </dsp:txBody>
      <dsp:txXfrm>
        <a:off x="5338517" y="143265"/>
        <a:ext cx="4583255" cy="1094726"/>
      </dsp:txXfrm>
    </dsp:sp>
    <dsp:sp modelId="{05548F29-7649-7C46-8A2E-979751CD61BA}">
      <dsp:nvSpPr>
        <dsp:cNvPr id="0" name=""/>
        <dsp:cNvSpPr/>
      </dsp:nvSpPr>
      <dsp:spPr>
        <a:xfrm rot="5451679">
          <a:off x="7509867" y="1386839"/>
          <a:ext cx="216562" cy="203497"/>
        </a:xfrm>
        <a:prstGeom prst="rightArrow">
          <a:avLst>
            <a:gd name="adj1" fmla="val 667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EA47A336-A2B5-5443-9B78-1429570CB3BE}">
      <dsp:nvSpPr>
        <dsp:cNvPr id="0" name=""/>
        <dsp:cNvSpPr/>
      </dsp:nvSpPr>
      <dsp:spPr>
        <a:xfrm>
          <a:off x="5273108" y="1705125"/>
          <a:ext cx="4651371" cy="2141619"/>
        </a:xfrm>
        <a:prstGeom prst="roundRect">
          <a:avLst>
            <a:gd name="adj" fmla="val 10000"/>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5400" tIns="25400" rIns="25400" bIns="25400" numCol="1" spcCol="1270" anchor="ctr" anchorCtr="0">
          <a:noAutofit/>
        </a:bodyPr>
        <a:lstStyle/>
        <a:p>
          <a:pPr marL="0" lvl="0" indent="0" algn="ctr" defTabSz="889000">
            <a:lnSpc>
              <a:spcPct val="90000"/>
            </a:lnSpc>
            <a:spcBef>
              <a:spcPct val="0"/>
            </a:spcBef>
            <a:spcAft>
              <a:spcPct val="35000"/>
            </a:spcAft>
            <a:buNone/>
          </a:pPr>
          <a:r>
            <a:rPr lang="it-IT" sz="2000" kern="1200" dirty="0">
              <a:solidFill>
                <a:schemeClr val="accent1"/>
              </a:solidFill>
            </a:rPr>
            <a:t>Ordres de paiement reçus de la banque et/ou de la trésorerie du bénéficiaire. 
Virements bancaires indiquant le montant et le nom du bénéficiaire, accompagnés d'un relevé bancaire confirmant le décaissement financier effectif et final.</a:t>
          </a:r>
        </a:p>
      </dsp:txBody>
      <dsp:txXfrm>
        <a:off x="5335834" y="1767851"/>
        <a:ext cx="4525919" cy="2016167"/>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A67124B-7178-9341-B10C-46F199915E8A}">
      <dsp:nvSpPr>
        <dsp:cNvPr id="0" name=""/>
        <dsp:cNvSpPr/>
      </dsp:nvSpPr>
      <dsp:spPr>
        <a:xfrm>
          <a:off x="0" y="731133"/>
          <a:ext cx="8774545" cy="352800"/>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BF42CA8D-971D-494C-982B-0C0DA74BE9A7}">
      <dsp:nvSpPr>
        <dsp:cNvPr id="0" name=""/>
        <dsp:cNvSpPr/>
      </dsp:nvSpPr>
      <dsp:spPr>
        <a:xfrm>
          <a:off x="438727" y="524493"/>
          <a:ext cx="6142181" cy="41328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32160" tIns="0" rIns="232160" bIns="0" numCol="1" spcCol="1270" anchor="ctr" anchorCtr="0">
          <a:noAutofit/>
        </a:bodyPr>
        <a:lstStyle/>
        <a:p>
          <a:pPr marL="0" lvl="0" indent="0" algn="l" defTabSz="622300">
            <a:lnSpc>
              <a:spcPct val="90000"/>
            </a:lnSpc>
            <a:spcBef>
              <a:spcPct val="0"/>
            </a:spcBef>
            <a:spcAft>
              <a:spcPct val="35000"/>
            </a:spcAft>
            <a:buNone/>
          </a:pPr>
          <a:r>
            <a:rPr lang="fr-FR" sz="1400" kern="1200" noProof="0" dirty="0"/>
            <a:t>Clôturer la plus part de GT</a:t>
          </a:r>
        </a:p>
      </dsp:txBody>
      <dsp:txXfrm>
        <a:off x="458902" y="544668"/>
        <a:ext cx="6101831" cy="372930"/>
      </dsp:txXfrm>
    </dsp:sp>
    <dsp:sp modelId="{1EEE84CB-3677-CA4A-96F7-CEF74EB241AC}">
      <dsp:nvSpPr>
        <dsp:cNvPr id="0" name=""/>
        <dsp:cNvSpPr/>
      </dsp:nvSpPr>
      <dsp:spPr>
        <a:xfrm>
          <a:off x="0" y="1366173"/>
          <a:ext cx="8774545" cy="352800"/>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F6170726-0BCC-C64A-9891-CAF537EE68A9}">
      <dsp:nvSpPr>
        <dsp:cNvPr id="0" name=""/>
        <dsp:cNvSpPr/>
      </dsp:nvSpPr>
      <dsp:spPr>
        <a:xfrm>
          <a:off x="438727" y="1159533"/>
          <a:ext cx="6142181" cy="41328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32160" tIns="0" rIns="232160" bIns="0" numCol="1" spcCol="1270" anchor="ctr" anchorCtr="0">
          <a:noAutofit/>
        </a:bodyPr>
        <a:lstStyle/>
        <a:p>
          <a:pPr marL="0" lvl="0" indent="0" algn="l" defTabSz="622300">
            <a:lnSpc>
              <a:spcPct val="90000"/>
            </a:lnSpc>
            <a:spcBef>
              <a:spcPct val="0"/>
            </a:spcBef>
            <a:spcAft>
              <a:spcPct val="35000"/>
            </a:spcAft>
            <a:buNone/>
          </a:pPr>
          <a:r>
            <a:rPr lang="fr-FR" sz="1400" kern="1200" noProof="0" dirty="0"/>
            <a:t>Clôturer les avis pour RH, services externes, infrastructures , équipements </a:t>
          </a:r>
        </a:p>
      </dsp:txBody>
      <dsp:txXfrm>
        <a:off x="458902" y="1179708"/>
        <a:ext cx="6101831" cy="372930"/>
      </dsp:txXfrm>
    </dsp:sp>
    <dsp:sp modelId="{5A592C4F-9985-0E47-8758-B24E666913DD}">
      <dsp:nvSpPr>
        <dsp:cNvPr id="0" name=""/>
        <dsp:cNvSpPr/>
      </dsp:nvSpPr>
      <dsp:spPr>
        <a:xfrm>
          <a:off x="0" y="2001213"/>
          <a:ext cx="8774545" cy="352800"/>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C0E288D2-C2D8-A04F-A3C9-BB28A9C13C89}">
      <dsp:nvSpPr>
        <dsp:cNvPr id="0" name=""/>
        <dsp:cNvSpPr/>
      </dsp:nvSpPr>
      <dsp:spPr>
        <a:xfrm>
          <a:off x="438727" y="1794573"/>
          <a:ext cx="6142181" cy="41328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32160" tIns="0" rIns="232160" bIns="0" numCol="1" spcCol="1270" anchor="ctr" anchorCtr="0">
          <a:noAutofit/>
        </a:bodyPr>
        <a:lstStyle/>
        <a:p>
          <a:pPr marL="0" lvl="0" indent="0" algn="l" defTabSz="622300">
            <a:lnSpc>
              <a:spcPct val="90000"/>
            </a:lnSpc>
            <a:spcBef>
              <a:spcPct val="0"/>
            </a:spcBef>
            <a:spcAft>
              <a:spcPct val="35000"/>
            </a:spcAft>
            <a:buNone/>
          </a:pPr>
          <a:r>
            <a:rPr lang="fr-FR" sz="1400" kern="1200" noProof="0" dirty="0"/>
            <a:t>Dépenser  AU MOIN le 70% du 1° préfinancement</a:t>
          </a:r>
        </a:p>
      </dsp:txBody>
      <dsp:txXfrm>
        <a:off x="458902" y="1814748"/>
        <a:ext cx="6101831" cy="372930"/>
      </dsp:txXfrm>
    </dsp:sp>
    <dsp:sp modelId="{0DF8C8BE-30D2-754E-B5B3-81F4A092E650}">
      <dsp:nvSpPr>
        <dsp:cNvPr id="0" name=""/>
        <dsp:cNvSpPr/>
      </dsp:nvSpPr>
      <dsp:spPr>
        <a:xfrm>
          <a:off x="0" y="2636253"/>
          <a:ext cx="8774545" cy="352800"/>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44992BBD-186F-0745-BBDE-DE5F60D02ECC}">
      <dsp:nvSpPr>
        <dsp:cNvPr id="0" name=""/>
        <dsp:cNvSpPr/>
      </dsp:nvSpPr>
      <dsp:spPr>
        <a:xfrm>
          <a:off x="438727" y="2429613"/>
          <a:ext cx="6142181" cy="41328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32160" tIns="0" rIns="232160" bIns="0" numCol="1" spcCol="1270" anchor="ctr" anchorCtr="0">
          <a:noAutofit/>
        </a:bodyPr>
        <a:lstStyle/>
        <a:p>
          <a:pPr marL="0" lvl="0" indent="0" algn="l" defTabSz="622300">
            <a:lnSpc>
              <a:spcPct val="90000"/>
            </a:lnSpc>
            <a:spcBef>
              <a:spcPct val="0"/>
            </a:spcBef>
            <a:spcAft>
              <a:spcPct val="35000"/>
            </a:spcAft>
            <a:buNone/>
          </a:pPr>
          <a:r>
            <a:rPr lang="fr-FR" sz="1400" kern="1200" noProof="0" dirty="0"/>
            <a:t>Charger les dépenses sur la Platform ULYSSES </a:t>
          </a:r>
        </a:p>
      </dsp:txBody>
      <dsp:txXfrm>
        <a:off x="458902" y="2449788"/>
        <a:ext cx="6101831" cy="372930"/>
      </dsp:txXfrm>
    </dsp:sp>
    <dsp:sp modelId="{481DD945-423B-E244-AFA9-6E3D6CA72093}">
      <dsp:nvSpPr>
        <dsp:cNvPr id="0" name=""/>
        <dsp:cNvSpPr/>
      </dsp:nvSpPr>
      <dsp:spPr>
        <a:xfrm>
          <a:off x="0" y="3271293"/>
          <a:ext cx="8774545" cy="352800"/>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62A45B8D-56E8-A945-AA60-68B3D227CF07}">
      <dsp:nvSpPr>
        <dsp:cNvPr id="0" name=""/>
        <dsp:cNvSpPr/>
      </dsp:nvSpPr>
      <dsp:spPr>
        <a:xfrm>
          <a:off x="438727" y="3064653"/>
          <a:ext cx="6142181" cy="41328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32160" tIns="0" rIns="232160" bIns="0" numCol="1" spcCol="1270" anchor="ctr" anchorCtr="0">
          <a:noAutofit/>
        </a:bodyPr>
        <a:lstStyle/>
        <a:p>
          <a:pPr marL="0" lvl="0" indent="0" algn="l" defTabSz="622300">
            <a:lnSpc>
              <a:spcPct val="90000"/>
            </a:lnSpc>
            <a:spcBef>
              <a:spcPct val="0"/>
            </a:spcBef>
            <a:spcAft>
              <a:spcPct val="35000"/>
            </a:spcAft>
            <a:buNone/>
          </a:pPr>
          <a:r>
            <a:rPr lang="fr-FR" sz="1400" kern="1200" noProof="0" dirty="0"/>
            <a:t>Rédiger le rapport narratif</a:t>
          </a:r>
        </a:p>
      </dsp:txBody>
      <dsp:txXfrm>
        <a:off x="458902" y="3084828"/>
        <a:ext cx="6101831" cy="372930"/>
      </dsp:txXfrm>
    </dsp:sp>
    <dsp:sp modelId="{532348DE-1294-FA4D-888B-27DDA443F57A}">
      <dsp:nvSpPr>
        <dsp:cNvPr id="0" name=""/>
        <dsp:cNvSpPr/>
      </dsp:nvSpPr>
      <dsp:spPr>
        <a:xfrm>
          <a:off x="0" y="3906333"/>
          <a:ext cx="8774545" cy="352800"/>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C99CFEEC-1BB9-4A4F-9F84-636316220E8D}">
      <dsp:nvSpPr>
        <dsp:cNvPr id="0" name=""/>
        <dsp:cNvSpPr/>
      </dsp:nvSpPr>
      <dsp:spPr>
        <a:xfrm>
          <a:off x="438727" y="3699693"/>
          <a:ext cx="6142181" cy="41328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32160" tIns="0" rIns="232160" bIns="0" numCol="1" spcCol="1270" anchor="ctr" anchorCtr="0">
          <a:noAutofit/>
        </a:bodyPr>
        <a:lstStyle/>
        <a:p>
          <a:pPr marL="0" lvl="0" indent="0" algn="l" defTabSz="622300">
            <a:lnSpc>
              <a:spcPct val="90000"/>
            </a:lnSpc>
            <a:spcBef>
              <a:spcPct val="0"/>
            </a:spcBef>
            <a:spcAft>
              <a:spcPct val="35000"/>
            </a:spcAft>
            <a:buNone/>
          </a:pPr>
          <a:r>
            <a:rPr lang="fr-FR" sz="1400" kern="1200" noProof="0" dirty="0" err="1"/>
            <a:t>Auditing</a:t>
          </a:r>
          <a:r>
            <a:rPr lang="fr-FR" sz="1400" kern="1200" noProof="0" dirty="0"/>
            <a:t> des dépenses</a:t>
          </a:r>
        </a:p>
      </dsp:txBody>
      <dsp:txXfrm>
        <a:off x="458902" y="3719868"/>
        <a:ext cx="6101831" cy="372930"/>
      </dsp:txXfrm>
    </dsp:sp>
    <dsp:sp modelId="{2F8570C8-F6E9-AC4A-A7A1-2CBEC5147100}">
      <dsp:nvSpPr>
        <dsp:cNvPr id="0" name=""/>
        <dsp:cNvSpPr/>
      </dsp:nvSpPr>
      <dsp:spPr>
        <a:xfrm>
          <a:off x="0" y="4541373"/>
          <a:ext cx="8774545" cy="352800"/>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51EC43D3-85EA-D649-865C-CA0872EC8019}">
      <dsp:nvSpPr>
        <dsp:cNvPr id="0" name=""/>
        <dsp:cNvSpPr/>
      </dsp:nvSpPr>
      <dsp:spPr>
        <a:xfrm>
          <a:off x="438727" y="4334733"/>
          <a:ext cx="6142181" cy="41328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32160" tIns="0" rIns="232160" bIns="0" numCol="1" spcCol="1270" anchor="ctr" anchorCtr="0">
          <a:noAutofit/>
        </a:bodyPr>
        <a:lstStyle/>
        <a:p>
          <a:pPr marL="0" lvl="0" indent="0" algn="l" defTabSz="622300">
            <a:lnSpc>
              <a:spcPct val="90000"/>
            </a:lnSpc>
            <a:spcBef>
              <a:spcPct val="0"/>
            </a:spcBef>
            <a:spcAft>
              <a:spcPct val="35000"/>
            </a:spcAft>
            <a:buNone/>
          </a:pPr>
          <a:r>
            <a:rPr lang="fr-FR" sz="1400" kern="1200" noProof="0" dirty="0"/>
            <a:t>Demande du 2°  préfinancement </a:t>
          </a:r>
        </a:p>
      </dsp:txBody>
      <dsp:txXfrm>
        <a:off x="458902" y="4354908"/>
        <a:ext cx="6101831" cy="372930"/>
      </dsp:txXfrm>
    </dsp:sp>
  </dsp:spTree>
</dsp:drawing>
</file>

<file path=ppt/diagrams/layout1.xml><?xml version="1.0" encoding="utf-8"?>
<dgm:layoutDef xmlns:dgm="http://schemas.openxmlformats.org/drawingml/2006/diagram" xmlns:a="http://schemas.openxmlformats.org/drawingml/2006/main" uniqueId="urn:microsoft.com/office/officeart/2005/8/layout/hProcess3">
  <dgm:title val=""/>
  <dgm:desc val=""/>
  <dgm:catLst>
    <dgm:cat type="process" pri="6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chOrder="t">
    <dgm:varLst>
      <dgm:dir/>
      <dgm:animLvl val="lvl"/>
      <dgm:resizeHandles val="exact"/>
    </dgm:varLst>
    <dgm:alg type="composite"/>
    <dgm:shape xmlns:r="http://schemas.openxmlformats.org/officeDocument/2006/relationships" r:blip="">
      <dgm:adjLst/>
    </dgm:shape>
    <dgm:presOf/>
    <dgm:constrLst>
      <dgm:constr type="w" for="ch" forName="dummy" refType="w"/>
      <dgm:constr type="h" for="ch" forName="dummy" refType="h"/>
      <dgm:constr type="h" for="ch" forName="dummy" refType="w" refFor="ch" refForName="dummy" op="lte" fact="0.4"/>
      <dgm:constr type="ctrX" for="ch" forName="dummy" refType="w" fact="0.5"/>
      <dgm:constr type="ctrY" for="ch" forName="dummy" refType="h" fact="0.5"/>
      <dgm:constr type="w" for="ch" forName="linH" refType="w"/>
      <dgm:constr type="h" for="ch" forName="linH" refType="h"/>
      <dgm:constr type="ctrX" for="ch" forName="linH" refType="w" fact="0.5"/>
      <dgm:constr type="ctrY" for="ch" forName="linH" refType="h" fact="0.5"/>
      <dgm:constr type="userP" for="ch" forName="linH" refType="h" refFor="ch" refForName="dummy" fact="0.25"/>
      <dgm:constr type="userT" for="des" forName="parTx" refType="w" refFor="ch" refForName="dummy" fact="0.2"/>
    </dgm:constrLst>
    <dgm:ruleLst/>
    <dgm:layoutNode name="dummy">
      <dgm:alg type="sp"/>
      <dgm:shape xmlns:r="http://schemas.openxmlformats.org/officeDocument/2006/relationships" r:blip="">
        <dgm:adjLst/>
      </dgm:shape>
      <dgm:presOf/>
      <dgm:constrLst/>
      <dgm:ruleLst/>
    </dgm:layoutNode>
    <dgm:layoutNode name="linH">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primFontSz" for="des" forName="parTx" val="65"/>
        <dgm:constr type="primFontSz" for="des" forName="desTx" refType="primFontSz" refFor="des" refForName="parTx" op="equ"/>
        <dgm:constr type="h" for="des" forName="parTx" refType="primFontSz" refFor="des" refForName="parTx"/>
        <dgm:constr type="h" for="des" forName="desTx" refType="primFontSz" refFor="des" refForName="parTx" fact="0.5"/>
        <dgm:constr type="h" for="des" forName="parTx" op="equ"/>
        <dgm:constr type="h" for="des" forName="desTx" op="equ"/>
        <dgm:constr type="h" for="ch" forName="backgroundArrow" refType="primFontSz" refFor="des" refForName="parTx" fact="2"/>
        <dgm:constr type="h" for="ch" forName="backgroundArrow" refType="h" refFor="des" refForName="parTx" op="lte" fact="2"/>
        <dgm:constr type="h" for="ch" forName="backgroundArrow" refType="h" refFor="des" refForName="parTx" op="gte" fact="2"/>
        <dgm:constr type="h" for="des" forName="spVertical1" refType="primFontSz" refFor="des" refForName="parTx" fact="0.5"/>
        <dgm:constr type="h" for="des" forName="spVertical1" refType="h" refFor="des" refForName="parTx" op="lte" fact="0.5"/>
        <dgm:constr type="h" for="des" forName="spVertical1" refType="h" refFor="des" refForName="parTx" op="gte" fact="0.5"/>
        <dgm:constr type="h" for="des" forName="spVertical2" refType="primFontSz" refFor="des" refForName="parTx" fact="0.5"/>
        <dgm:constr type="h" for="des" forName="spVertical2" refType="h" refFor="des" refForName="parTx" op="lte" fact="0.5"/>
        <dgm:constr type="h" for="des" forName="spVertical2" refType="h" refFor="des" refForName="parTx" op="gte" fact="0.5"/>
        <dgm:constr type="h" for="des" forName="spVertical3" refType="primFontSz" refFor="des" refForName="parTx" fact="-0.4"/>
        <dgm:constr type="h" for="des" forName="spVertical3" refType="h" refFor="des" refForName="parTx" op="lte" fact="-0.4"/>
        <dgm:constr type="h" for="des" forName="spVertical3" refType="h" refFor="des" refForName="parTx" op="gte" fact="-0.4"/>
        <dgm:constr type="w" for="ch" forName="backgroundArrow" refType="w"/>
        <dgm:constr type="w" for="ch" forName="negArrow" refType="w" fact="-1"/>
        <dgm:constr type="w" for="ch" forName="linV" refType="w"/>
        <dgm:constr type="w" for="ch" forName="space" refType="w" refFor="ch" refForName="linV" fact="0.2"/>
        <dgm:constr type="w" for="ch" forName="padding1" refType="w" fact="0.08"/>
        <dgm:constr type="userP"/>
        <dgm:constr type="w" for="ch" forName="padding2" refType="userP"/>
      </dgm:constrLst>
      <dgm:ruleLst>
        <dgm:rule type="w" for="ch" forName="linV" val="0" fact="NaN" max="NaN"/>
        <dgm:rule type="primFontSz" for="des" forName="parTx" val="5" fact="NaN" max="NaN"/>
      </dgm:ruleLst>
      <dgm:layoutNode name="padding1">
        <dgm:alg type="sp"/>
        <dgm:shape xmlns:r="http://schemas.openxmlformats.org/officeDocument/2006/relationships" r:blip="">
          <dgm:adjLst/>
        </dgm:shape>
        <dgm:presOf/>
        <dgm:constrLst/>
        <dgm:ruleLst/>
      </dgm:layoutNode>
      <dgm:forEach name="Name4" axis="ch" ptType="node">
        <dgm:layoutNode name="linV">
          <dgm:alg type="lin">
            <dgm:param type="linDir" val="fromT"/>
          </dgm:alg>
          <dgm:shape xmlns:r="http://schemas.openxmlformats.org/officeDocument/2006/relationships" r:blip="">
            <dgm:adjLst/>
          </dgm:shape>
          <dgm:presOf/>
          <dgm:constrLst>
            <dgm:constr type="w" for="ch" forName="spVertical1" refType="w"/>
            <dgm:constr type="w" for="ch" forName="parTx" refType="w"/>
            <dgm:constr type="w" for="ch" forName="spVertical2" refType="w"/>
            <dgm:constr type="w" for="ch" forName="spVertical3" refType="w"/>
            <dgm:constr type="w" for="ch" forName="desTx" refType="w"/>
          </dgm:constrLst>
          <dgm:ruleLst/>
          <dgm:layoutNode name="spVertical1">
            <dgm:alg type="sp"/>
            <dgm:shape xmlns:r="http://schemas.openxmlformats.org/officeDocument/2006/relationships" r:blip="">
              <dgm:adjLst/>
            </dgm:shape>
            <dgm:presOf/>
            <dgm:constrLst/>
            <dgm:ruleLst/>
          </dgm:layoutNode>
          <dgm:layoutNode name="parTx" styleLbl="revTx">
            <dgm:varLst>
              <dgm:chMax val="0"/>
              <dgm:chPref val="0"/>
              <dgm:bulletEnabled val="1"/>
            </dgm:varLst>
            <dgm:choose name="Name5">
              <dgm:if name="Name6" axis="root des" ptType="all node" func="maxDepth" op="gt" val="1">
                <dgm:alg type="tx">
                  <dgm:param type="parTxLTRAlign" val="l"/>
                  <dgm:param type="parTxRTLAlign" val="r"/>
                </dgm:alg>
              </dgm:if>
              <dgm:else name="Name7">
                <dgm:alg type="tx">
                  <dgm:param type="parTxLTRAlign" val="ctr"/>
                  <dgm:param type="parTxRTLAlign" val="ctr"/>
                </dgm:alg>
              </dgm:else>
            </dgm:choose>
            <dgm:shape xmlns:r="http://schemas.openxmlformats.org/officeDocument/2006/relationships" type="rect" r:blip="">
              <dgm:adjLst/>
            </dgm:shape>
            <dgm:presOf axis="self" ptType="node"/>
            <dgm:choose name="Name8">
              <dgm:if name="Name9" func="var" arg="dir" op="equ" val="norm">
                <dgm:constrLst>
                  <dgm:constr type="userT"/>
                  <dgm:constr type="h" refType="userT" op="lte"/>
                  <dgm:constr type="tMarg" refType="primFontSz" fact="0.8"/>
                  <dgm:constr type="bMarg" refType="tMarg"/>
                  <dgm:constr type="lMarg"/>
                  <dgm:constr type="rMarg"/>
                </dgm:constrLst>
              </dgm:if>
              <dgm:else name="Name10">
                <dgm:constrLst>
                  <dgm:constr type="userT"/>
                  <dgm:constr type="h" refType="userT" op="lte"/>
                  <dgm:constr type="tMarg" refType="primFontSz" fact="0.8"/>
                  <dgm:constr type="bMarg" refType="tMarg"/>
                  <dgm:constr type="lMarg"/>
                  <dgm:constr type="rMarg"/>
                </dgm:constrLst>
              </dgm:else>
            </dgm:choose>
            <dgm:ruleLst>
              <dgm:rule type="h" val="INF" fact="NaN" max="NaN"/>
            </dgm:ruleLst>
          </dgm:layoutNode>
          <dgm:layoutNode name="spVertical2">
            <dgm:alg type="sp"/>
            <dgm:shape xmlns:r="http://schemas.openxmlformats.org/officeDocument/2006/relationships" r:blip="">
              <dgm:adjLst/>
            </dgm:shape>
            <dgm:presOf/>
            <dgm:constrLst/>
            <dgm:ruleLst/>
          </dgm:layoutNode>
          <dgm:layoutNode name="spVertical3">
            <dgm:alg type="sp"/>
            <dgm:shape xmlns:r="http://schemas.openxmlformats.org/officeDocument/2006/relationships" r:blip="">
              <dgm:adjLst/>
            </dgm:shape>
            <dgm:presOf/>
            <dgm:constrLst/>
            <dgm:ruleLst/>
          </dgm:layoutNode>
          <dgm:choose name="Name11">
            <dgm:if name="Name12" axis="ch" ptType="node" func="cnt" op="gte" val="1">
              <dgm:layoutNode name="desTx" styleLbl="revTx">
                <dgm:varLst>
                  <dgm:bulletEnabled val="1"/>
                </dgm:varLst>
                <dgm:alg type="tx">
                  <dgm:param type="stBulletLvl" val="1"/>
                </dgm:alg>
                <dgm:shape xmlns:r="http://schemas.openxmlformats.org/officeDocument/2006/relationships" type="rect" r:blip="">
                  <dgm:adjLst/>
                </dgm:shape>
                <dgm:presOf axis="des" ptType="node"/>
                <dgm:constrLst>
                  <dgm:constr type="tMarg"/>
                  <dgm:constr type="bMarg"/>
                  <dgm:constr type="rMarg"/>
                  <dgm:constr type="lMarg"/>
                </dgm:constrLst>
                <dgm:ruleLst>
                  <dgm:rule type="h" val="INF" fact="NaN" max="NaN"/>
                </dgm:ruleLst>
              </dgm:layoutNode>
            </dgm:if>
            <dgm:else name="Name13"/>
          </dgm:choose>
        </dgm:layoutNode>
        <dgm:forEach name="Name14" axis="followSib" ptType="sibTrans" cnt="1">
          <dgm:layoutNode name="space">
            <dgm:alg type="sp"/>
            <dgm:shape xmlns:r="http://schemas.openxmlformats.org/officeDocument/2006/relationships" r:blip="">
              <dgm:adjLst/>
            </dgm:shape>
            <dgm:presOf/>
            <dgm:constrLst/>
            <dgm:ruleLst/>
          </dgm:layoutNode>
        </dgm:forEach>
      </dgm:forEach>
      <dgm:layoutNode name="padding2">
        <dgm:alg type="sp"/>
        <dgm:shape xmlns:r="http://schemas.openxmlformats.org/officeDocument/2006/relationships" r:blip="">
          <dgm:adjLst/>
        </dgm:shape>
        <dgm:presOf/>
        <dgm:constrLst/>
        <dgm:ruleLst/>
      </dgm:layoutNode>
      <dgm:layoutNode name="negArrow">
        <dgm:alg type="sp"/>
        <dgm:shape xmlns:r="http://schemas.openxmlformats.org/officeDocument/2006/relationships" r:blip="">
          <dgm:adjLst/>
        </dgm:shape>
        <dgm:presOf/>
        <dgm:constrLst/>
        <dgm:ruleLst/>
      </dgm:layoutNode>
      <dgm:layoutNode name="backgroundArrow" styleLbl="node1">
        <dgm:alg type="sp"/>
        <dgm:choose name="Name15">
          <dgm:if name="Name16" func="var" arg="dir" op="equ" val="norm">
            <dgm:shape xmlns:r="http://schemas.openxmlformats.org/officeDocument/2006/relationships" type="rightArrow" r:blip="">
              <dgm:adjLst/>
            </dgm:shape>
          </dgm:if>
          <dgm:else name="Name17">
            <dgm:shape xmlns:r="http://schemas.openxmlformats.org/officeDocument/2006/relationships" type="leftArrow" r:blip="">
              <dgm:adjLst/>
            </dgm:shape>
          </dgm:else>
        </dgm:choose>
        <dgm:presOf/>
        <dgm:constrLst/>
        <dgm:ruleLst/>
      </dgm:layoutNode>
    </dgm:layoutNode>
  </dgm:layoutNode>
</dgm:layoutDef>
</file>

<file path=ppt/diagrams/layout2.xml><?xml version="1.0" encoding="utf-8"?>
<dgm:layoutDef xmlns:dgm="http://schemas.openxmlformats.org/drawingml/2006/diagram" xmlns:a="http://schemas.openxmlformats.org/drawingml/2006/main" uniqueId="urn:microsoft.com/office/officeart/2005/8/layout/hChevron3">
  <dgm:title val=""/>
  <dgm:desc val=""/>
  <dgm:catLst>
    <dgm:cat type="process" pri="10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root des" func="maxDepth" op="gte" val="2">
        <dgm:constrLst>
          <dgm:constr type="w" for="ch" forName="parAndChTx" refType="w"/>
          <dgm:constr type="primFontSz" for="ch" ptType="node" op="equ"/>
          <dgm:constr type="w" for="ch" forName="parAndChSpace" refType="w" refFor="ch" refForName="parAndChTx" fact="-0.2"/>
          <dgm:constr type="w" for="ch" ptType="sibTrans" op="equ"/>
        </dgm:constrLst>
        <dgm:ruleLst/>
        <dgm:forEach name="Name6" axis="ch" ptType="node">
          <dgm:layoutNode name="parAndChTx">
            <dgm:varLst>
              <dgm:bulletEnabled val="1"/>
            </dgm:varLst>
            <dgm:alg type="tx"/>
            <dgm:choose name="Name7">
              <dgm:if name="Name8" func="var" arg="dir" op="equ" val="norm">
                <dgm:choose name="Name9">
                  <dgm:if name="Name10" axis="self" ptType="node" func="pos" op="equ" val="1">
                    <dgm:shape xmlns:r="http://schemas.openxmlformats.org/officeDocument/2006/relationships"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4"/>
                    </dgm:constrLst>
                  </dgm:if>
                  <dgm:else name="Name11">
                    <dgm:shape xmlns:r="http://schemas.openxmlformats.org/officeDocument/2006/relationships"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if>
              <dgm:else name="Name12">
                <dgm:choose name="Name13">
                  <dgm:if name="Name14" axis="self" ptType="node" func="pos" op="equ" val="1">
                    <dgm:shape xmlns:r="http://schemas.openxmlformats.org/officeDocument/2006/relationships" rot="180"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4"/>
                      <dgm:constr type="rMarg" refType="w" fact="0.1"/>
                    </dgm:constrLst>
                  </dgm:if>
                  <dgm:else name="Name15">
                    <dgm:shape xmlns:r="http://schemas.openxmlformats.org/officeDocument/2006/relationships" rot="180"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else>
            </dgm:choose>
            <dgm:ruleLst>
              <dgm:rule type="primFontSz" val="5" fact="NaN" max="NaN"/>
            </dgm:ruleLst>
          </dgm:layoutNode>
          <dgm:forEach name="Name16" axis="followSib" ptType="sibTrans" cnt="1">
            <dgm:layoutNode name="parAndChSpace">
              <dgm:alg type="sp"/>
              <dgm:shape xmlns:r="http://schemas.openxmlformats.org/officeDocument/2006/relationships" r:blip="">
                <dgm:adjLst/>
              </dgm:shape>
              <dgm:presOf/>
              <dgm:constrLst/>
              <dgm:ruleLst/>
            </dgm:layoutNode>
          </dgm:forEach>
        </dgm:forEach>
      </dgm:if>
      <dgm:else name="Name17">
        <dgm:constrLst>
          <dgm:constr type="w" for="ch" forName="parTxOnly" refType="w"/>
          <dgm:constr type="primFontSz" for="ch" ptType="node" op="equ"/>
          <dgm:constr type="w" for="ch" forName="parSpace" refType="w" refFor="ch" refForName="parTxOnly" fact="-0.2"/>
          <dgm:constr type="w" for="ch" ptType="sibTrans" op="equ"/>
        </dgm:constrLst>
        <dgm:ruleLst/>
        <dgm:forEach name="Name18" axis="ch" ptType="node">
          <dgm:layoutNode name="parTxOnly">
            <dgm:varLst>
              <dgm:bulletEnabled val="1"/>
            </dgm:varLst>
            <dgm:alg type="tx"/>
            <dgm:presOf axis="desOrSelf" ptType="node"/>
            <dgm:choose name="Name19">
              <dgm:if name="Name20" func="var" arg="dir" op="equ" val="norm">
                <dgm:choose name="Name21">
                  <dgm:if name="Name22" axis="self" ptType="node" func="pos" op="equ" val="1">
                    <dgm:shape xmlns:r="http://schemas.openxmlformats.org/officeDocument/2006/relationships" type="homePlate" r:blip="">
                      <dgm:adjLst/>
                    </dgm:shape>
                    <dgm:constrLst>
                      <dgm:constr type="h" refType="w" op="equ" fact="0.4"/>
                      <dgm:constr type="primFontSz" val="65"/>
                      <dgm:constr type="tMarg" refType="primFontSz" fact="0.21"/>
                      <dgm:constr type="bMarg" refType="primFontSz" fact="0.21"/>
                      <dgm:constr type="lMarg" refType="primFontSz" fact="0.42"/>
                      <dgm:constr type="rMarg" refType="primFontSz" fact="0.105"/>
                    </dgm:constrLst>
                  </dgm:if>
                  <dgm:else name="Name23">
                    <dgm:shape xmlns:r="http://schemas.openxmlformats.org/officeDocument/2006/relationships" type="chevron" r:blip="">
                      <dgm:adjLst/>
                    </dgm:shape>
                    <dgm:constrLst>
                      <dgm:constr type="h" refType="w" op="equ" fact="0.4"/>
                      <dgm:constr type="primFontSz" val="65"/>
                      <dgm:constr type="tMarg" refType="primFontSz" fact="0.21"/>
                      <dgm:constr type="bMarg" refType="primFontSz" fact="0.21"/>
                      <dgm:constr type="lMarg" refType="primFontSz" fact="0.315"/>
                      <dgm:constr type="rMarg" refType="primFontSz" fact="0.105"/>
                    </dgm:constrLst>
                  </dgm:else>
                </dgm:choose>
              </dgm:if>
              <dgm:else name="Name24">
                <dgm:choose name="Name25">
                  <dgm:if name="Name26" axis="self" ptType="node" func="pos" op="equ" val="1">
                    <dgm:shape xmlns:r="http://schemas.openxmlformats.org/officeDocument/2006/relationships" rot="180" type="homePlate"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42"/>
                    </dgm:constrLst>
                  </dgm:if>
                  <dgm:else name="Name27">
                    <dgm:shape xmlns:r="http://schemas.openxmlformats.org/officeDocument/2006/relationships" rot="180" type="chevron"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315"/>
                    </dgm:constrLst>
                  </dgm:else>
                </dgm:choose>
              </dgm:else>
            </dgm:choose>
            <dgm:ruleLst>
              <dgm:rule type="primFontSz" val="5" fact="NaN" max="NaN"/>
            </dgm:ruleLst>
          </dgm:layoutNode>
          <dgm:forEach name="Name28" axis="followSib" ptType="sibTrans" cnt="1">
            <dgm:layoutNode name="parSpace">
              <dgm:alg type="sp"/>
              <dgm:shape xmlns:r="http://schemas.openxmlformats.org/officeDocument/2006/relationships" r:blip="">
                <dgm:adjLst/>
              </dgm:shape>
              <dgm:presOf/>
              <dgm:constrLst/>
              <dgm:ruleLst/>
            </dgm:layoutNode>
          </dgm:forEach>
        </dgm:forEach>
      </dgm:else>
    </dgm:choose>
  </dgm:layoutNode>
</dgm:layoutDef>
</file>

<file path=ppt/diagrams/layout3.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lProcess1">
  <dgm:title val=""/>
  <dgm:desc val=""/>
  <dgm:catLst>
    <dgm:cat type="process" pri="1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0" destId="2" srcOrd="0" destOrd="0"/>
        <dgm:cxn modelId="6" srcId="1" destId="3" srcOrd="1" destOrd="0"/>
        <dgm:cxn modelId="23" srcId="2" destId="21" srcOrd="0" destOrd="0"/>
        <dgm:cxn modelId="24" srcId="2" destId="22" srcOrd="1" destOrd="0"/>
        <dgm:cxn modelId="33" srcId="1" destId="31" srcOrd="0" destOrd="0"/>
      </dgm:cxnLst>
      <dgm:bg/>
      <dgm:whole/>
    </dgm:dataModel>
  </dgm:sampData>
  <dgm:styleData>
    <dgm:dataModel>
      <dgm:ptLst>
        <dgm:pt modelId="0" type="doc"/>
        <dgm:pt modelId="1"/>
        <dgm:pt modelId="11"/>
        <dgm:pt modelId="2"/>
        <dgm:pt modelId="22"/>
      </dgm:ptLst>
      <dgm:cxnLst>
        <dgm:cxn modelId="3" srcId="0" destId="1" srcOrd="0" destOrd="0"/>
        <dgm:cxn modelId="4" srcId="0" destId="2" srcOrd="0" destOrd="0"/>
        <dgm:cxn modelId="5" srcId="1" destId="11" srcOrd="0" destOrd="0"/>
        <dgm:cxn modelId="6" srcId="2" destId="22"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51" srcId="1" destId="11" srcOrd="0" destOrd="0"/>
        <dgm:cxn modelId="61" srcId="2" destId="21" srcOrd="0" destOrd="0"/>
        <dgm:cxn modelId="71" srcId="3" destId="31" srcOrd="0" destOrd="0"/>
        <dgm:cxn modelId="81"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L"/>
          <dgm:param type="vertAlign" val="mid"/>
          <dgm:param type="nodeHorzAlign" val="l"/>
          <dgm:param type="nodeVertAlign" val="t"/>
          <dgm:param type="fallback" val="2D"/>
        </dgm:alg>
      </dgm:if>
      <dgm:else name="Name3">
        <dgm:alg type="lin">
          <dgm:param type="linDir" val="fromR"/>
          <dgm:param type="vertAlign" val="mid"/>
          <dgm:param type="nodeHorzAlign" val="r"/>
          <dgm:param type="nodeVertAlign" val="t"/>
          <dgm:param type="fallback" val="2D"/>
        </dgm:alg>
      </dgm:else>
    </dgm:choose>
    <dgm:shape xmlns:r="http://schemas.openxmlformats.org/officeDocument/2006/relationships" r:blip="">
      <dgm:adjLst/>
    </dgm:shape>
    <dgm:presOf/>
    <dgm:constrLst>
      <dgm:constr type="h" for="des" forName="header" refType="h"/>
      <dgm:constr type="w" for="des" forName="header" refType="h" refFor="des" refForName="header" op="equ" fact="4"/>
      <dgm:constr type="h" for="des" forName="child" refType="h" refFor="des" refForName="header" op="equ"/>
      <dgm:constr type="w" for="des" forName="child" refType="w" refFor="des" refForName="header" op="equ"/>
      <dgm:constr type="w" for="ch" forName="hSp" refType="w" refFor="des" refForName="header" op="equ" fact="0.14"/>
      <dgm:constr type="h" for="des" forName="parTrans" refType="h" refFor="des" refForName="header" op="equ" fact="0.35"/>
      <dgm:constr type="h" for="des" forName="sibTrans" refType="h" refFor="des" refForName="parTrans" op="equ"/>
      <dgm:constr type="primFontSz" for="des" forName="child" op="equ" val="65"/>
      <dgm:constr type="primFontSz" for="des" forName="header" op="equ" val="65"/>
    </dgm:constrLst>
    <dgm:ruleLst/>
    <dgm:forEach name="Name4" axis="ch" ptType="node">
      <dgm:layoutNode name="vertFlow">
        <dgm:choose name="Name5">
          <dgm:if name="Name6" func="var" arg="dir" op="equ" val="norm">
            <dgm:alg type="lin">
              <dgm:param type="linDir" val="fromT"/>
              <dgm:param type="nodeHorzAlign" val="ctr"/>
              <dgm:param type="nodeVertAlign" val="t"/>
              <dgm:param type="fallback" val="2D"/>
            </dgm:alg>
          </dgm:if>
          <dgm:else name="Name7">
            <dgm:alg type="lin">
              <dgm:param type="linDir" val="fromT"/>
              <dgm:param type="nodeHorzAlign" val="ctr"/>
              <dgm:param type="nodeVertAlign" val="t"/>
              <dgm:param type="fallback" val="2D"/>
            </dgm:alg>
          </dgm:else>
        </dgm:choose>
        <dgm:shape xmlns:r="http://schemas.openxmlformats.org/officeDocument/2006/relationships" r:blip="">
          <dgm:adjLst/>
        </dgm:shape>
        <dgm:presOf/>
        <dgm:constrLst/>
        <dgm:ruleLst/>
        <dgm:layoutNode name="header" styleLbl="node1">
          <dgm:alg type="tx"/>
          <dgm:shape xmlns:r="http://schemas.openxmlformats.org/officeDocument/2006/relationships" type="roundRect" r:blip="">
            <dgm:adjLst>
              <dgm:adj idx="1" val="0.1"/>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8" axis="ch" ptType="parTrans" cnt="1">
          <dgm:layoutNode name="parTrans" styleLbl="sibTrans2D1">
            <dgm:alg type="conn">
              <dgm:param type="begPts" val="auto"/>
              <dgm:param type="endPts" val="auto"/>
            </dgm:alg>
            <dgm:shape xmlns:r="http://schemas.openxmlformats.org/officeDocument/2006/relationships" type="conn" r:blip="">
              <dgm:adjLst/>
            </dgm:shape>
            <dgm:presOf axis="self"/>
            <dgm:constrLst>
              <dgm:constr type="w" refType="h"/>
              <dgm:constr type="connDist"/>
              <dgm:constr type="wArH" refType="h" fact="0.25"/>
              <dgm:constr type="hArH" refType="wArH" fact="2"/>
              <dgm:constr type="stemThick" refType="hArH" fact="0.667"/>
              <dgm:constr type="begPad" refType="connDist" fact="0.25"/>
              <dgm:constr type="endPad" refType="connDist" fact="0.25"/>
            </dgm:constrLst>
            <dgm:ruleLst/>
          </dgm:layoutNode>
        </dgm:forEach>
        <dgm:forEach name="Name9" axis="ch" ptType="node">
          <dgm:layoutNode name="child" styleLbl="alignAccFollowNode1">
            <dgm:varLst>
              <dgm:chMax val="0"/>
              <dgm:bulletEnabled val="1"/>
            </dgm:varLst>
            <dgm:alg type="tx"/>
            <dgm:shape xmlns:r="http://schemas.openxmlformats.org/officeDocument/2006/relationships" type="roundRect" r:blip="">
              <dgm:adjLst>
                <dgm:adj idx="1" val="0.1"/>
              </dgm:adjLst>
            </dgm:shape>
            <dgm:presOf axis="desOrSelf" ptType="nod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10" axis="followSib" ptType="sibTrans" cnt="1">
            <dgm:layoutNode name="sibTrans" styleLbl="sibTrans2D1">
              <dgm:alg type="conn">
                <dgm:param type="begPts" val="auto"/>
                <dgm:param type="endPts" val="auto"/>
              </dgm:alg>
              <dgm:shape xmlns:r="http://schemas.openxmlformats.org/officeDocument/2006/relationships" type="conn" r:blip="">
                <dgm:adjLst/>
              </dgm:shape>
              <dgm:presOf axis="self"/>
              <dgm:constrLst>
                <dgm:constr type="w" refType="h"/>
                <dgm:constr type="connDist"/>
                <dgm:constr type="wArH" refType="h" fact="0.25"/>
                <dgm:constr type="hArH" refType="wArH" fact="2"/>
                <dgm:constr type="stemThick" refType="hArH" fact="0.667"/>
                <dgm:constr type="begPad" refType="w" fact="0.25"/>
                <dgm:constr type="endPad" refType="w" fact="0.25"/>
              </dgm:constrLst>
              <dgm:ruleLst/>
            </dgm:layoutNode>
          </dgm:forEach>
        </dgm:forEach>
      </dgm:layoutNode>
      <dgm:choose name="Name11">
        <dgm:if name="Name12" axis="self" ptType="node" func="revPos" op="gte" val="2">
          <dgm:layoutNode name="hSp">
            <dgm:alg type="sp"/>
            <dgm:shape xmlns:r="http://schemas.openxmlformats.org/officeDocument/2006/relationships" r:blip="">
              <dgm:adjLst/>
            </dgm:shape>
            <dgm:presOf/>
            <dgm:constrLst/>
            <dgm:ruleLst/>
          </dgm:layoutNode>
        </dgm:if>
        <dgm:else name="Name13"/>
      </dgm:choose>
    </dgm:forEach>
  </dgm:layoutNode>
</dgm:layoutDef>
</file>

<file path=ppt/diagrams/layout7.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1"/>
            <a:ext cx="2971800" cy="458788"/>
          </a:xfrm>
          <a:prstGeom prst="rect">
            <a:avLst/>
          </a:prstGeom>
        </p:spPr>
        <p:txBody>
          <a:bodyPr vert="horz" lIns="91440" tIns="45720" rIns="91440" bIns="45720" rtlCol="0"/>
          <a:lstStyle>
            <a:lvl1pPr algn="l">
              <a:defRPr sz="1200"/>
            </a:lvl1pPr>
          </a:lstStyle>
          <a:p>
            <a:endParaRPr lang="it-IT"/>
          </a:p>
        </p:txBody>
      </p:sp>
      <p:sp>
        <p:nvSpPr>
          <p:cNvPr id="3" name="Segnaposto data 2"/>
          <p:cNvSpPr>
            <a:spLocks noGrp="1"/>
          </p:cNvSpPr>
          <p:nvPr>
            <p:ph type="dt" idx="1"/>
          </p:nvPr>
        </p:nvSpPr>
        <p:spPr>
          <a:xfrm>
            <a:off x="3884613" y="1"/>
            <a:ext cx="2971800" cy="458788"/>
          </a:xfrm>
          <a:prstGeom prst="rect">
            <a:avLst/>
          </a:prstGeom>
        </p:spPr>
        <p:txBody>
          <a:bodyPr vert="horz" lIns="91440" tIns="45720" rIns="91440" bIns="45720" rtlCol="0"/>
          <a:lstStyle>
            <a:lvl1pPr algn="r">
              <a:defRPr sz="1200"/>
            </a:lvl1pPr>
          </a:lstStyle>
          <a:p>
            <a:fld id="{DC49B273-5C27-0E4B-A42E-A37A0441C835}" type="datetimeFigureOut">
              <a:rPr lang="it-IT" smtClean="0"/>
              <a:pPr/>
              <a:t>06/11/22</a:t>
            </a:fld>
            <a:endParaRPr lang="it-IT"/>
          </a:p>
        </p:txBody>
      </p:sp>
      <p:sp>
        <p:nvSpPr>
          <p:cNvPr id="4" name="Segnaposto immagine diapositiva 3"/>
          <p:cNvSpPr>
            <a:spLocks noGrp="1" noRot="1" noChangeAspect="1"/>
          </p:cNvSpPr>
          <p:nvPr>
            <p:ph type="sldImg" idx="2"/>
          </p:nvPr>
        </p:nvSpPr>
        <p:spPr>
          <a:xfrm>
            <a:off x="687388" y="1143000"/>
            <a:ext cx="5484812" cy="3086100"/>
          </a:xfrm>
          <a:prstGeom prst="rect">
            <a:avLst/>
          </a:prstGeom>
          <a:noFill/>
          <a:ln w="12700">
            <a:solidFill>
              <a:prstClr val="black"/>
            </a:solidFill>
          </a:ln>
        </p:spPr>
        <p:txBody>
          <a:bodyPr vert="horz" lIns="91440" tIns="45720" rIns="91440" bIns="45720" rtlCol="0" anchor="ctr"/>
          <a:lstStyle/>
          <a:p>
            <a:endParaRPr lang="it-IT"/>
          </a:p>
        </p:txBody>
      </p:sp>
      <p:sp>
        <p:nvSpPr>
          <p:cNvPr id="5" name="Segnaposto note 4"/>
          <p:cNvSpPr>
            <a:spLocks noGrp="1"/>
          </p:cNvSpPr>
          <p:nvPr>
            <p:ph type="body" sz="quarter" idx="3"/>
          </p:nvPr>
        </p:nvSpPr>
        <p:spPr>
          <a:xfrm>
            <a:off x="685800" y="4400549"/>
            <a:ext cx="5486400" cy="3600451"/>
          </a:xfrm>
          <a:prstGeom prst="rect">
            <a:avLst/>
          </a:prstGeom>
        </p:spPr>
        <p:txBody>
          <a:bodyPr vert="horz" lIns="91440" tIns="45720" rIns="91440" bIns="45720" rtlCol="0"/>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6" name="Segnaposto piè di pa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it-IT"/>
          </a:p>
        </p:txBody>
      </p:sp>
      <p:sp>
        <p:nvSpPr>
          <p:cNvPr id="7" name="Segnaposto numero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5665217-397C-864A-8232-1ECA772BE375}" type="slidenum">
              <a:rPr lang="it-IT" smtClean="0"/>
              <a:pPr/>
              <a:t>‹N›</a:t>
            </a:fld>
            <a:endParaRPr lang="it-IT"/>
          </a:p>
        </p:txBody>
      </p:sp>
    </p:spTree>
    <p:extLst>
      <p:ext uri="{BB962C8B-B14F-4D97-AF65-F5344CB8AC3E}">
        <p14:creationId xmlns:p14="http://schemas.microsoft.com/office/powerpoint/2010/main" val="13187500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1524000" y="1122363"/>
            <a:ext cx="9144000" cy="2387600"/>
          </a:xfrm>
          <a:prstGeom prst="rect">
            <a:avLst/>
          </a:prstGeom>
        </p:spPr>
        <p:txBody>
          <a:bodyPr anchor="b"/>
          <a:lstStyle>
            <a:lvl1pPr algn="ctr">
              <a:defRPr sz="6000"/>
            </a:lvl1pPr>
          </a:lstStyle>
          <a:p>
            <a:r>
              <a:rPr lang="it-IT"/>
              <a:t>Fare clic per modificare stile</a:t>
            </a:r>
          </a:p>
        </p:txBody>
      </p:sp>
      <p:sp>
        <p:nvSpPr>
          <p:cNvPr id="3" name="Sottotitolo 2"/>
          <p:cNvSpPr>
            <a:spLocks noGrp="1"/>
          </p:cNvSpPr>
          <p:nvPr>
            <p:ph type="subTitle" idx="1"/>
          </p:nvPr>
        </p:nvSpPr>
        <p:spPr>
          <a:xfrm>
            <a:off x="1524000" y="3602038"/>
            <a:ext cx="9144000" cy="1655762"/>
          </a:xfrm>
          <a:prstGeom prst="rect">
            <a:avLst/>
          </a:prstGeo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it-IT" dirty="0"/>
              <a:t>Fare clic per modificare lo stile del sottotitolo dello schema</a:t>
            </a:r>
          </a:p>
        </p:txBody>
      </p:sp>
      <p:sp>
        <p:nvSpPr>
          <p:cNvPr id="4" name="Segnaposto data 3"/>
          <p:cNvSpPr>
            <a:spLocks noGrp="1"/>
          </p:cNvSpPr>
          <p:nvPr>
            <p:ph type="dt" sz="half" idx="10"/>
          </p:nvPr>
        </p:nvSpPr>
        <p:spPr>
          <a:xfrm>
            <a:off x="838201" y="5711871"/>
            <a:ext cx="2743200" cy="1009607"/>
          </a:xfrm>
          <a:prstGeom prst="rect">
            <a:avLst/>
          </a:prstGeom>
        </p:spPr>
        <p:txBody>
          <a:bodyPr/>
          <a:lstStyle/>
          <a:p>
            <a:fld id="{41CEA91E-7357-F44E-B725-DBA583756E53}" type="datetimeFigureOut">
              <a:rPr lang="it-IT" smtClean="0"/>
              <a:pPr/>
              <a:t>06/11/22</a:t>
            </a:fld>
            <a:endParaRPr lang="it-IT"/>
          </a:p>
        </p:txBody>
      </p:sp>
      <p:sp>
        <p:nvSpPr>
          <p:cNvPr id="5" name="Segnaposto piè di pagina 4"/>
          <p:cNvSpPr>
            <a:spLocks noGrp="1"/>
          </p:cNvSpPr>
          <p:nvPr>
            <p:ph type="ftr" sz="quarter" idx="11"/>
          </p:nvPr>
        </p:nvSpPr>
        <p:spPr>
          <a:xfrm>
            <a:off x="3469712" y="400833"/>
            <a:ext cx="4709787" cy="864296"/>
          </a:xfrm>
          <a:prstGeom prst="rect">
            <a:avLst/>
          </a:prstGeom>
        </p:spPr>
        <p:txBody>
          <a:bodyPr/>
          <a:lstStyle/>
          <a:p>
            <a:endParaRPr lang="it-IT" dirty="0"/>
          </a:p>
        </p:txBody>
      </p:sp>
      <p:sp>
        <p:nvSpPr>
          <p:cNvPr id="6" name="Segnaposto numero diapositiva 5"/>
          <p:cNvSpPr>
            <a:spLocks noGrp="1"/>
          </p:cNvSpPr>
          <p:nvPr>
            <p:ph type="sldNum" sz="quarter" idx="12"/>
          </p:nvPr>
        </p:nvSpPr>
        <p:spPr>
          <a:xfrm>
            <a:off x="8610601" y="6356353"/>
            <a:ext cx="2743200" cy="365125"/>
          </a:xfrm>
          <a:prstGeom prst="rect">
            <a:avLst/>
          </a:prstGeom>
        </p:spPr>
        <p:txBody>
          <a:bodyPr/>
          <a:lstStyle/>
          <a:p>
            <a:fld id="{F13FEF88-32DC-FE47-B68B-DDB786E724E3}" type="slidenum">
              <a:rPr lang="it-IT" smtClean="0"/>
              <a:pPr/>
              <a:t>‹N›</a:t>
            </a:fld>
            <a:endParaRPr lang="it-IT"/>
          </a:p>
        </p:txBody>
      </p:sp>
    </p:spTree>
    <p:extLst>
      <p:ext uri="{BB962C8B-B14F-4D97-AF65-F5344CB8AC3E}">
        <p14:creationId xmlns:p14="http://schemas.microsoft.com/office/powerpoint/2010/main" val="209869263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a:xfrm>
            <a:off x="838203" y="365127"/>
            <a:ext cx="10515600" cy="1325563"/>
          </a:xfrm>
          <a:prstGeom prst="rect">
            <a:avLst/>
          </a:prstGeom>
        </p:spPr>
        <p:txBody>
          <a:bodyPr/>
          <a:lstStyle/>
          <a:p>
            <a:r>
              <a:rPr lang="it-IT"/>
              <a:t>Fare clic per modificare stile</a:t>
            </a:r>
          </a:p>
        </p:txBody>
      </p:sp>
      <p:sp>
        <p:nvSpPr>
          <p:cNvPr id="3" name="Segnaposto testo verticale 2"/>
          <p:cNvSpPr>
            <a:spLocks noGrp="1"/>
          </p:cNvSpPr>
          <p:nvPr>
            <p:ph type="body" orient="vert" idx="1"/>
          </p:nvPr>
        </p:nvSpPr>
        <p:spPr>
          <a:xfrm>
            <a:off x="3707707" y="3031299"/>
            <a:ext cx="7646096" cy="3145664"/>
          </a:xfrm>
          <a:prstGeom prst="rect">
            <a:avLst/>
          </a:prstGeom>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p:cNvSpPr>
            <a:spLocks noGrp="1"/>
          </p:cNvSpPr>
          <p:nvPr>
            <p:ph type="dt" sz="half" idx="10"/>
          </p:nvPr>
        </p:nvSpPr>
        <p:spPr>
          <a:xfrm>
            <a:off x="838201" y="5711871"/>
            <a:ext cx="2743200" cy="1009607"/>
          </a:xfrm>
          <a:prstGeom prst="rect">
            <a:avLst/>
          </a:prstGeom>
        </p:spPr>
        <p:txBody>
          <a:bodyPr/>
          <a:lstStyle/>
          <a:p>
            <a:fld id="{41CEA91E-7357-F44E-B725-DBA583756E53}" type="datetimeFigureOut">
              <a:rPr lang="it-IT" smtClean="0"/>
              <a:pPr/>
              <a:t>06/11/22</a:t>
            </a:fld>
            <a:endParaRPr lang="it-IT"/>
          </a:p>
        </p:txBody>
      </p:sp>
      <p:sp>
        <p:nvSpPr>
          <p:cNvPr id="5" name="Segnaposto piè di pagina 4"/>
          <p:cNvSpPr>
            <a:spLocks noGrp="1"/>
          </p:cNvSpPr>
          <p:nvPr>
            <p:ph type="ftr" sz="quarter" idx="11"/>
          </p:nvPr>
        </p:nvSpPr>
        <p:spPr>
          <a:xfrm>
            <a:off x="3469712" y="400833"/>
            <a:ext cx="4709787" cy="864296"/>
          </a:xfrm>
          <a:prstGeom prst="rect">
            <a:avLst/>
          </a:prstGeom>
        </p:spPr>
        <p:txBody>
          <a:bodyPr/>
          <a:lstStyle/>
          <a:p>
            <a:endParaRPr lang="it-IT"/>
          </a:p>
        </p:txBody>
      </p:sp>
      <p:sp>
        <p:nvSpPr>
          <p:cNvPr id="6" name="Segnaposto numero diapositiva 5"/>
          <p:cNvSpPr>
            <a:spLocks noGrp="1"/>
          </p:cNvSpPr>
          <p:nvPr>
            <p:ph type="sldNum" sz="quarter" idx="12"/>
          </p:nvPr>
        </p:nvSpPr>
        <p:spPr>
          <a:xfrm>
            <a:off x="8610601" y="6356353"/>
            <a:ext cx="2743200" cy="365125"/>
          </a:xfrm>
          <a:prstGeom prst="rect">
            <a:avLst/>
          </a:prstGeom>
        </p:spPr>
        <p:txBody>
          <a:bodyPr/>
          <a:lstStyle/>
          <a:p>
            <a:fld id="{F13FEF88-32DC-FE47-B68B-DDB786E724E3}" type="slidenum">
              <a:rPr lang="it-IT" smtClean="0"/>
              <a:pPr/>
              <a:t>‹N›</a:t>
            </a:fld>
            <a:endParaRPr lang="it-IT"/>
          </a:p>
        </p:txBody>
      </p:sp>
    </p:spTree>
    <p:extLst>
      <p:ext uri="{BB962C8B-B14F-4D97-AF65-F5344CB8AC3E}">
        <p14:creationId xmlns:p14="http://schemas.microsoft.com/office/powerpoint/2010/main" val="118686304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olo e testo verticali">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8724899" y="365125"/>
            <a:ext cx="2628900" cy="5811838"/>
          </a:xfrm>
          <a:prstGeom prst="rect">
            <a:avLst/>
          </a:prstGeom>
        </p:spPr>
        <p:txBody>
          <a:bodyPr vert="eaVert"/>
          <a:lstStyle/>
          <a:p>
            <a:r>
              <a:rPr lang="it-IT"/>
              <a:t>Fare clic per modificare stile</a:t>
            </a:r>
          </a:p>
        </p:txBody>
      </p:sp>
      <p:sp>
        <p:nvSpPr>
          <p:cNvPr id="3" name="Segnaposto testo verticale 2"/>
          <p:cNvSpPr>
            <a:spLocks noGrp="1"/>
          </p:cNvSpPr>
          <p:nvPr>
            <p:ph type="body" orient="vert" idx="1"/>
          </p:nvPr>
        </p:nvSpPr>
        <p:spPr>
          <a:xfrm>
            <a:off x="838199" y="365125"/>
            <a:ext cx="7734300" cy="5811838"/>
          </a:xfrm>
          <a:prstGeom prst="rect">
            <a:avLst/>
          </a:prstGeom>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p:cNvSpPr>
            <a:spLocks noGrp="1"/>
          </p:cNvSpPr>
          <p:nvPr>
            <p:ph type="dt" sz="half" idx="10"/>
          </p:nvPr>
        </p:nvSpPr>
        <p:spPr>
          <a:xfrm>
            <a:off x="838201" y="5711871"/>
            <a:ext cx="2743200" cy="1009607"/>
          </a:xfrm>
          <a:prstGeom prst="rect">
            <a:avLst/>
          </a:prstGeom>
        </p:spPr>
        <p:txBody>
          <a:bodyPr/>
          <a:lstStyle/>
          <a:p>
            <a:fld id="{41CEA91E-7357-F44E-B725-DBA583756E53}" type="datetimeFigureOut">
              <a:rPr lang="it-IT" smtClean="0"/>
              <a:pPr/>
              <a:t>06/11/22</a:t>
            </a:fld>
            <a:endParaRPr lang="it-IT"/>
          </a:p>
        </p:txBody>
      </p:sp>
      <p:sp>
        <p:nvSpPr>
          <p:cNvPr id="5" name="Segnaposto piè di pagina 4"/>
          <p:cNvSpPr>
            <a:spLocks noGrp="1"/>
          </p:cNvSpPr>
          <p:nvPr>
            <p:ph type="ftr" sz="quarter" idx="11"/>
          </p:nvPr>
        </p:nvSpPr>
        <p:spPr>
          <a:xfrm>
            <a:off x="3469712" y="400833"/>
            <a:ext cx="4709787" cy="864296"/>
          </a:xfrm>
          <a:prstGeom prst="rect">
            <a:avLst/>
          </a:prstGeom>
        </p:spPr>
        <p:txBody>
          <a:bodyPr/>
          <a:lstStyle/>
          <a:p>
            <a:endParaRPr lang="it-IT"/>
          </a:p>
        </p:txBody>
      </p:sp>
      <p:sp>
        <p:nvSpPr>
          <p:cNvPr id="6" name="Segnaposto numero diapositiva 5"/>
          <p:cNvSpPr>
            <a:spLocks noGrp="1"/>
          </p:cNvSpPr>
          <p:nvPr>
            <p:ph type="sldNum" sz="quarter" idx="12"/>
          </p:nvPr>
        </p:nvSpPr>
        <p:spPr>
          <a:xfrm>
            <a:off x="8610601" y="6356353"/>
            <a:ext cx="2743200" cy="365125"/>
          </a:xfrm>
          <a:prstGeom prst="rect">
            <a:avLst/>
          </a:prstGeom>
        </p:spPr>
        <p:txBody>
          <a:bodyPr/>
          <a:lstStyle/>
          <a:p>
            <a:fld id="{F13FEF88-32DC-FE47-B68B-DDB786E724E3}" type="slidenum">
              <a:rPr lang="it-IT" smtClean="0"/>
              <a:pPr/>
              <a:t>‹N›</a:t>
            </a:fld>
            <a:endParaRPr lang="it-IT"/>
          </a:p>
        </p:txBody>
      </p:sp>
    </p:spTree>
    <p:extLst>
      <p:ext uri="{BB962C8B-B14F-4D97-AF65-F5344CB8AC3E}">
        <p14:creationId xmlns:p14="http://schemas.microsoft.com/office/powerpoint/2010/main" val="177908397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Layout personalizzato">
    <p:spTree>
      <p:nvGrpSpPr>
        <p:cNvPr id="1" name=""/>
        <p:cNvGrpSpPr/>
        <p:nvPr/>
      </p:nvGrpSpPr>
      <p:grpSpPr>
        <a:xfrm>
          <a:off x="0" y="0"/>
          <a:ext cx="0" cy="0"/>
          <a:chOff x="0" y="0"/>
          <a:chExt cx="0" cy="0"/>
        </a:xfrm>
      </p:grpSpPr>
      <p:sp>
        <p:nvSpPr>
          <p:cNvPr id="2" name="Titolo 1"/>
          <p:cNvSpPr>
            <a:spLocks noGrp="1"/>
          </p:cNvSpPr>
          <p:nvPr>
            <p:ph type="title"/>
          </p:nvPr>
        </p:nvSpPr>
        <p:spPr>
          <a:xfrm>
            <a:off x="609600" y="274638"/>
            <a:ext cx="10972800" cy="1143000"/>
          </a:xfrm>
          <a:prstGeom prst="rect">
            <a:avLst/>
          </a:prstGeom>
        </p:spPr>
        <p:txBody>
          <a:bodyPr/>
          <a:lstStyle/>
          <a:p>
            <a:r>
              <a:rPr lang="it-IT"/>
              <a:t>Fare clic per modificare lo stile del titolo</a:t>
            </a:r>
          </a:p>
        </p:txBody>
      </p:sp>
    </p:spTree>
    <p:extLst>
      <p:ext uri="{BB962C8B-B14F-4D97-AF65-F5344CB8AC3E}">
        <p14:creationId xmlns:p14="http://schemas.microsoft.com/office/powerpoint/2010/main" val="145879535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
  <p:cSld>
    <p:spTree>
      <p:nvGrpSpPr>
        <p:cNvPr id="1" name=""/>
        <p:cNvGrpSpPr/>
        <p:nvPr/>
      </p:nvGrpSpPr>
      <p:grpSpPr>
        <a:xfrm>
          <a:off x="0" y="0"/>
          <a:ext cx="0" cy="0"/>
          <a:chOff x="0" y="0"/>
          <a:chExt cx="0" cy="0"/>
        </a:xfrm>
      </p:grpSpPr>
      <p:sp>
        <p:nvSpPr>
          <p:cNvPr id="2" name="Header 1"/>
          <p:cNvSpPr>
            <a:spLocks noGrp="1"/>
          </p:cNvSpPr>
          <p:nvPr>
            <p:ph type="title"/>
          </p:nvPr>
        </p:nvSpPr>
        <p:spPr>
          <a:xfrm>
            <a:off x="377666" y="427735"/>
            <a:ext cx="6797992" cy="1710943"/>
          </a:xfrm>
        </p:spPr>
        <p:txBody>
          <a:bodyPr/>
          <a:lstStyle/>
          <a:p>
            <a:r>
              <a:rPr lang="en-US" noProof="0"/>
              <a:t>Title</a:t>
            </a:r>
          </a:p>
        </p:txBody>
      </p:sp>
      <p:sp>
        <p:nvSpPr>
          <p:cNvPr id="3" name="Text 2"/>
          <p:cNvSpPr>
            <a:spLocks noGrp="1"/>
          </p:cNvSpPr>
          <p:nvPr>
            <p:ph type="body" idx="1"/>
          </p:nvPr>
        </p:nvSpPr>
        <p:spPr>
          <a:xfrm>
            <a:off x="377666" y="2459482"/>
            <a:ext cx="6797992" cy="7057644"/>
          </a:xfrm>
        </p:spPr>
        <p:txBody>
          <a:bodyPr/>
          <a:lstStyle/>
          <a:p>
            <a:pPr lvl="0"/>
            <a:r>
              <a:rPr lang="en-US" noProof="0"/>
              <a:t>Text</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4" name="Holder 4">
            <a:extLst>
              <a:ext uri="{FF2B5EF4-FFF2-40B4-BE49-F238E27FC236}">
                <a16:creationId xmlns:a16="http://schemas.microsoft.com/office/drawing/2014/main" id="{E4611ACA-0922-7422-4E87-43A4423C25D8}"/>
              </a:ext>
            </a:extLst>
          </p:cNvPr>
          <p:cNvSpPr>
            <a:spLocks noGrp="1" noChangeArrowheads="1"/>
          </p:cNvSpPr>
          <p:nvPr>
            <p:ph type="ftr" sz="quarter" idx="10"/>
          </p:nvPr>
        </p:nvSpPr>
        <p:spPr>
          <a:ln/>
        </p:spPr>
        <p:txBody>
          <a:bodyPr/>
          <a:lstStyle>
            <a:lvl1pPr>
              <a:defRPr/>
            </a:lvl1pPr>
          </a:lstStyle>
          <a:p>
            <a:endParaRPr lang="it-IT" altLang="it-IT"/>
          </a:p>
        </p:txBody>
      </p:sp>
      <p:sp>
        <p:nvSpPr>
          <p:cNvPr id="5" name="Holder 5">
            <a:extLst>
              <a:ext uri="{FF2B5EF4-FFF2-40B4-BE49-F238E27FC236}">
                <a16:creationId xmlns:a16="http://schemas.microsoft.com/office/drawing/2014/main" id="{C431A76A-C78B-A70E-E4B2-DADAB41549CE}"/>
              </a:ext>
            </a:extLst>
          </p:cNvPr>
          <p:cNvSpPr>
            <a:spLocks noGrp="1" noChangeArrowheads="1"/>
          </p:cNvSpPr>
          <p:nvPr>
            <p:ph type="dt" sz="half" idx="11"/>
          </p:nvPr>
        </p:nvSpPr>
        <p:spPr>
          <a:ln/>
        </p:spPr>
        <p:txBody>
          <a:bodyPr/>
          <a:lstStyle>
            <a:lvl1pPr>
              <a:defRPr/>
            </a:lvl1pPr>
          </a:lstStyle>
          <a:p>
            <a:fld id="{2A453EEB-7C94-3745-84CB-C06E7B90D3A1}" type="datetime1">
              <a:rPr lang="en-US" altLang="it-IT"/>
              <a:pPr/>
              <a:t>11/6/22</a:t>
            </a:fld>
            <a:endParaRPr lang="en-US" altLang="it-IT"/>
          </a:p>
        </p:txBody>
      </p:sp>
      <p:sp>
        <p:nvSpPr>
          <p:cNvPr id="6" name="Holder 6">
            <a:extLst>
              <a:ext uri="{FF2B5EF4-FFF2-40B4-BE49-F238E27FC236}">
                <a16:creationId xmlns:a16="http://schemas.microsoft.com/office/drawing/2014/main" id="{740C288A-77A6-5A08-D4D6-C4CC977244B6}"/>
              </a:ext>
            </a:extLst>
          </p:cNvPr>
          <p:cNvSpPr>
            <a:spLocks noGrp="1"/>
          </p:cNvSpPr>
          <p:nvPr>
            <p:ph type="sldNum" sz="quarter" idx="12"/>
          </p:nvPr>
        </p:nvSpPr>
        <p:spPr/>
        <p:txBody>
          <a:bodyPr/>
          <a:lstStyle>
            <a:lvl1pPr>
              <a:defRPr/>
            </a:lvl1pPr>
          </a:lstStyle>
          <a:p>
            <a:fld id="{DC781FAB-FDE0-1249-B318-1BB7ED8A6EA3}" type="slidenum">
              <a:rPr lang="ru-RU" altLang="it-IT"/>
              <a:pPr/>
              <a:t>‹N›</a:t>
            </a:fld>
            <a:endParaRPr lang="ru-RU" altLang="it-IT"/>
          </a:p>
        </p:txBody>
      </p:sp>
    </p:spTree>
    <p:extLst>
      <p:ext uri="{BB962C8B-B14F-4D97-AF65-F5344CB8AC3E}">
        <p14:creationId xmlns:p14="http://schemas.microsoft.com/office/powerpoint/2010/main" val="2559327467"/>
      </p:ext>
    </p:extLst>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a:xfrm>
            <a:off x="838203" y="365127"/>
            <a:ext cx="10515600" cy="1325563"/>
          </a:xfrm>
          <a:prstGeom prst="rect">
            <a:avLst/>
          </a:prstGeom>
        </p:spPr>
        <p:txBody>
          <a:bodyPr/>
          <a:lstStyle/>
          <a:p>
            <a:r>
              <a:rPr lang="it-IT"/>
              <a:t>Fare clic per modificare stile</a:t>
            </a:r>
          </a:p>
        </p:txBody>
      </p:sp>
      <p:sp>
        <p:nvSpPr>
          <p:cNvPr id="3" name="Segnaposto contenuto 2"/>
          <p:cNvSpPr>
            <a:spLocks noGrp="1"/>
          </p:cNvSpPr>
          <p:nvPr>
            <p:ph idx="1"/>
          </p:nvPr>
        </p:nvSpPr>
        <p:spPr>
          <a:xfrm>
            <a:off x="3707707" y="3031299"/>
            <a:ext cx="7646096" cy="3145664"/>
          </a:xfrm>
          <a:prstGeom prst="rect">
            <a:avLst/>
          </a:prstGeo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p:cNvSpPr>
            <a:spLocks noGrp="1"/>
          </p:cNvSpPr>
          <p:nvPr>
            <p:ph type="dt" sz="half" idx="10"/>
          </p:nvPr>
        </p:nvSpPr>
        <p:spPr>
          <a:xfrm>
            <a:off x="838201" y="5711871"/>
            <a:ext cx="2743200" cy="1009607"/>
          </a:xfrm>
          <a:prstGeom prst="rect">
            <a:avLst/>
          </a:prstGeom>
        </p:spPr>
        <p:txBody>
          <a:bodyPr/>
          <a:lstStyle/>
          <a:p>
            <a:fld id="{41CEA91E-7357-F44E-B725-DBA583756E53}" type="datetimeFigureOut">
              <a:rPr lang="it-IT" smtClean="0"/>
              <a:pPr/>
              <a:t>06/11/22</a:t>
            </a:fld>
            <a:endParaRPr lang="it-IT"/>
          </a:p>
        </p:txBody>
      </p:sp>
      <p:sp>
        <p:nvSpPr>
          <p:cNvPr id="5" name="Segnaposto piè di pagina 4"/>
          <p:cNvSpPr>
            <a:spLocks noGrp="1"/>
          </p:cNvSpPr>
          <p:nvPr>
            <p:ph type="ftr" sz="quarter" idx="11"/>
          </p:nvPr>
        </p:nvSpPr>
        <p:spPr>
          <a:xfrm>
            <a:off x="3469712" y="400833"/>
            <a:ext cx="4709787" cy="864296"/>
          </a:xfrm>
          <a:prstGeom prst="rect">
            <a:avLst/>
          </a:prstGeom>
        </p:spPr>
        <p:txBody>
          <a:bodyPr/>
          <a:lstStyle/>
          <a:p>
            <a:endParaRPr lang="it-IT"/>
          </a:p>
        </p:txBody>
      </p:sp>
      <p:sp>
        <p:nvSpPr>
          <p:cNvPr id="6" name="Segnaposto numero diapositiva 5"/>
          <p:cNvSpPr>
            <a:spLocks noGrp="1"/>
          </p:cNvSpPr>
          <p:nvPr>
            <p:ph type="sldNum" sz="quarter" idx="12"/>
          </p:nvPr>
        </p:nvSpPr>
        <p:spPr>
          <a:xfrm>
            <a:off x="8610601" y="6356353"/>
            <a:ext cx="2743200" cy="365125"/>
          </a:xfrm>
          <a:prstGeom prst="rect">
            <a:avLst/>
          </a:prstGeom>
        </p:spPr>
        <p:txBody>
          <a:bodyPr/>
          <a:lstStyle/>
          <a:p>
            <a:fld id="{F13FEF88-32DC-FE47-B68B-DDB786E724E3}" type="slidenum">
              <a:rPr lang="it-IT" smtClean="0"/>
              <a:pPr/>
              <a:t>‹N›</a:t>
            </a:fld>
            <a:endParaRPr lang="it-IT"/>
          </a:p>
        </p:txBody>
      </p:sp>
    </p:spTree>
    <p:extLst>
      <p:ext uri="{BB962C8B-B14F-4D97-AF65-F5344CB8AC3E}">
        <p14:creationId xmlns:p14="http://schemas.microsoft.com/office/powerpoint/2010/main" val="30818085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831852" y="1709740"/>
            <a:ext cx="10515600" cy="2852737"/>
          </a:xfrm>
          <a:prstGeom prst="rect">
            <a:avLst/>
          </a:prstGeom>
        </p:spPr>
        <p:txBody>
          <a:bodyPr anchor="b"/>
          <a:lstStyle>
            <a:lvl1pPr>
              <a:defRPr sz="6000"/>
            </a:lvl1pPr>
          </a:lstStyle>
          <a:p>
            <a:r>
              <a:rPr lang="it-IT"/>
              <a:t>Fare clic per modificare stile</a:t>
            </a:r>
          </a:p>
        </p:txBody>
      </p:sp>
      <p:sp>
        <p:nvSpPr>
          <p:cNvPr id="3" name="Segnaposto testo 2"/>
          <p:cNvSpPr>
            <a:spLocks noGrp="1"/>
          </p:cNvSpPr>
          <p:nvPr>
            <p:ph type="body" idx="1"/>
          </p:nvPr>
        </p:nvSpPr>
        <p:spPr>
          <a:xfrm>
            <a:off x="831852" y="4589466"/>
            <a:ext cx="10515600" cy="1500187"/>
          </a:xfrm>
          <a:prstGeom prst="rect">
            <a:avLst/>
          </a:prstGeo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it-IT"/>
              <a:t>Fare clic per modificare gli stili del testo dello schema</a:t>
            </a:r>
          </a:p>
        </p:txBody>
      </p:sp>
      <p:sp>
        <p:nvSpPr>
          <p:cNvPr id="4" name="Segnaposto data 3"/>
          <p:cNvSpPr>
            <a:spLocks noGrp="1"/>
          </p:cNvSpPr>
          <p:nvPr>
            <p:ph type="dt" sz="half" idx="10"/>
          </p:nvPr>
        </p:nvSpPr>
        <p:spPr>
          <a:xfrm>
            <a:off x="838201" y="5711871"/>
            <a:ext cx="2743200" cy="1009607"/>
          </a:xfrm>
          <a:prstGeom prst="rect">
            <a:avLst/>
          </a:prstGeom>
        </p:spPr>
        <p:txBody>
          <a:bodyPr/>
          <a:lstStyle/>
          <a:p>
            <a:fld id="{41CEA91E-7357-F44E-B725-DBA583756E53}" type="datetimeFigureOut">
              <a:rPr lang="it-IT" smtClean="0"/>
              <a:pPr/>
              <a:t>06/11/22</a:t>
            </a:fld>
            <a:endParaRPr lang="it-IT"/>
          </a:p>
        </p:txBody>
      </p:sp>
      <p:sp>
        <p:nvSpPr>
          <p:cNvPr id="5" name="Segnaposto piè di pagina 4"/>
          <p:cNvSpPr>
            <a:spLocks noGrp="1"/>
          </p:cNvSpPr>
          <p:nvPr>
            <p:ph type="ftr" sz="quarter" idx="11"/>
          </p:nvPr>
        </p:nvSpPr>
        <p:spPr>
          <a:xfrm>
            <a:off x="3469712" y="400833"/>
            <a:ext cx="4709787" cy="864296"/>
          </a:xfrm>
          <a:prstGeom prst="rect">
            <a:avLst/>
          </a:prstGeom>
        </p:spPr>
        <p:txBody>
          <a:bodyPr/>
          <a:lstStyle/>
          <a:p>
            <a:endParaRPr lang="it-IT"/>
          </a:p>
        </p:txBody>
      </p:sp>
      <p:sp>
        <p:nvSpPr>
          <p:cNvPr id="6" name="Segnaposto numero diapositiva 5"/>
          <p:cNvSpPr>
            <a:spLocks noGrp="1"/>
          </p:cNvSpPr>
          <p:nvPr>
            <p:ph type="sldNum" sz="quarter" idx="12"/>
          </p:nvPr>
        </p:nvSpPr>
        <p:spPr>
          <a:xfrm>
            <a:off x="8610601" y="6356353"/>
            <a:ext cx="2743200" cy="365125"/>
          </a:xfrm>
          <a:prstGeom prst="rect">
            <a:avLst/>
          </a:prstGeom>
        </p:spPr>
        <p:txBody>
          <a:bodyPr/>
          <a:lstStyle/>
          <a:p>
            <a:fld id="{F13FEF88-32DC-FE47-B68B-DDB786E724E3}" type="slidenum">
              <a:rPr lang="it-IT" smtClean="0"/>
              <a:pPr/>
              <a:t>‹N›</a:t>
            </a:fld>
            <a:endParaRPr lang="it-IT"/>
          </a:p>
        </p:txBody>
      </p:sp>
    </p:spTree>
    <p:extLst>
      <p:ext uri="{BB962C8B-B14F-4D97-AF65-F5344CB8AC3E}">
        <p14:creationId xmlns:p14="http://schemas.microsoft.com/office/powerpoint/2010/main" val="201257387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a:xfrm>
            <a:off x="838203" y="365127"/>
            <a:ext cx="10515600" cy="1325563"/>
          </a:xfrm>
          <a:prstGeom prst="rect">
            <a:avLst/>
          </a:prstGeom>
        </p:spPr>
        <p:txBody>
          <a:bodyPr/>
          <a:lstStyle/>
          <a:p>
            <a:r>
              <a:rPr lang="it-IT"/>
              <a:t>Fare clic per modificare stile</a:t>
            </a:r>
          </a:p>
        </p:txBody>
      </p:sp>
      <p:sp>
        <p:nvSpPr>
          <p:cNvPr id="3" name="Segnaposto contenuto 2"/>
          <p:cNvSpPr>
            <a:spLocks noGrp="1"/>
          </p:cNvSpPr>
          <p:nvPr>
            <p:ph sz="half" idx="1"/>
          </p:nvPr>
        </p:nvSpPr>
        <p:spPr>
          <a:xfrm>
            <a:off x="838201" y="1825625"/>
            <a:ext cx="5181600" cy="4351338"/>
          </a:xfrm>
          <a:prstGeom prst="rect">
            <a:avLst/>
          </a:prstGeo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contenuto 3"/>
          <p:cNvSpPr>
            <a:spLocks noGrp="1"/>
          </p:cNvSpPr>
          <p:nvPr>
            <p:ph sz="half" idx="2"/>
          </p:nvPr>
        </p:nvSpPr>
        <p:spPr>
          <a:xfrm>
            <a:off x="6172201" y="1825625"/>
            <a:ext cx="5181600" cy="4351338"/>
          </a:xfrm>
          <a:prstGeom prst="rect">
            <a:avLst/>
          </a:prstGeo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data 4"/>
          <p:cNvSpPr>
            <a:spLocks noGrp="1"/>
          </p:cNvSpPr>
          <p:nvPr>
            <p:ph type="dt" sz="half" idx="10"/>
          </p:nvPr>
        </p:nvSpPr>
        <p:spPr>
          <a:xfrm>
            <a:off x="838201" y="5711871"/>
            <a:ext cx="2743200" cy="1009607"/>
          </a:xfrm>
          <a:prstGeom prst="rect">
            <a:avLst/>
          </a:prstGeom>
        </p:spPr>
        <p:txBody>
          <a:bodyPr/>
          <a:lstStyle/>
          <a:p>
            <a:fld id="{41CEA91E-7357-F44E-B725-DBA583756E53}" type="datetimeFigureOut">
              <a:rPr lang="it-IT" smtClean="0"/>
              <a:pPr/>
              <a:t>06/11/22</a:t>
            </a:fld>
            <a:endParaRPr lang="it-IT"/>
          </a:p>
        </p:txBody>
      </p:sp>
      <p:sp>
        <p:nvSpPr>
          <p:cNvPr id="6" name="Segnaposto piè di pagina 5"/>
          <p:cNvSpPr>
            <a:spLocks noGrp="1"/>
          </p:cNvSpPr>
          <p:nvPr>
            <p:ph type="ftr" sz="quarter" idx="11"/>
          </p:nvPr>
        </p:nvSpPr>
        <p:spPr>
          <a:xfrm>
            <a:off x="3469712" y="400833"/>
            <a:ext cx="4709787" cy="864296"/>
          </a:xfrm>
          <a:prstGeom prst="rect">
            <a:avLst/>
          </a:prstGeom>
        </p:spPr>
        <p:txBody>
          <a:bodyPr/>
          <a:lstStyle/>
          <a:p>
            <a:endParaRPr lang="it-IT"/>
          </a:p>
        </p:txBody>
      </p:sp>
      <p:sp>
        <p:nvSpPr>
          <p:cNvPr id="7" name="Segnaposto numero diapositiva 6"/>
          <p:cNvSpPr>
            <a:spLocks noGrp="1"/>
          </p:cNvSpPr>
          <p:nvPr>
            <p:ph type="sldNum" sz="quarter" idx="12"/>
          </p:nvPr>
        </p:nvSpPr>
        <p:spPr>
          <a:xfrm>
            <a:off x="8610601" y="6356353"/>
            <a:ext cx="2743200" cy="365125"/>
          </a:xfrm>
          <a:prstGeom prst="rect">
            <a:avLst/>
          </a:prstGeom>
        </p:spPr>
        <p:txBody>
          <a:bodyPr/>
          <a:lstStyle/>
          <a:p>
            <a:fld id="{F13FEF88-32DC-FE47-B68B-DDB786E724E3}" type="slidenum">
              <a:rPr lang="it-IT" smtClean="0"/>
              <a:pPr/>
              <a:t>‹N›</a:t>
            </a:fld>
            <a:endParaRPr lang="it-IT"/>
          </a:p>
        </p:txBody>
      </p:sp>
    </p:spTree>
    <p:extLst>
      <p:ext uri="{BB962C8B-B14F-4D97-AF65-F5344CB8AC3E}">
        <p14:creationId xmlns:p14="http://schemas.microsoft.com/office/powerpoint/2010/main" val="31419322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a:xfrm>
            <a:off x="839789" y="365127"/>
            <a:ext cx="10515600" cy="1325563"/>
          </a:xfrm>
          <a:prstGeom prst="rect">
            <a:avLst/>
          </a:prstGeom>
        </p:spPr>
        <p:txBody>
          <a:bodyPr/>
          <a:lstStyle/>
          <a:p>
            <a:r>
              <a:rPr lang="it-IT"/>
              <a:t>Fare clic per modificare stile</a:t>
            </a:r>
          </a:p>
        </p:txBody>
      </p:sp>
      <p:sp>
        <p:nvSpPr>
          <p:cNvPr id="3" name="Segnaposto testo 2"/>
          <p:cNvSpPr>
            <a:spLocks noGrp="1"/>
          </p:cNvSpPr>
          <p:nvPr>
            <p:ph type="body" idx="1"/>
          </p:nvPr>
        </p:nvSpPr>
        <p:spPr>
          <a:xfrm>
            <a:off x="839789" y="1681163"/>
            <a:ext cx="5157787"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4" name="Segnaposto contenuto 3"/>
          <p:cNvSpPr>
            <a:spLocks noGrp="1"/>
          </p:cNvSpPr>
          <p:nvPr>
            <p:ph sz="half" idx="2"/>
          </p:nvPr>
        </p:nvSpPr>
        <p:spPr>
          <a:xfrm>
            <a:off x="839789" y="2505076"/>
            <a:ext cx="5157787" cy="3684588"/>
          </a:xfrm>
          <a:prstGeom prst="rect">
            <a:avLst/>
          </a:prstGeo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testo 4"/>
          <p:cNvSpPr>
            <a:spLocks noGrp="1"/>
          </p:cNvSpPr>
          <p:nvPr>
            <p:ph type="body" sz="quarter" idx="3"/>
          </p:nvPr>
        </p:nvSpPr>
        <p:spPr>
          <a:xfrm>
            <a:off x="6172203" y="1681163"/>
            <a:ext cx="5183188"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6" name="Segnaposto contenuto 5"/>
          <p:cNvSpPr>
            <a:spLocks noGrp="1"/>
          </p:cNvSpPr>
          <p:nvPr>
            <p:ph sz="quarter" idx="4"/>
          </p:nvPr>
        </p:nvSpPr>
        <p:spPr>
          <a:xfrm>
            <a:off x="6172203" y="2505076"/>
            <a:ext cx="5183188" cy="3684588"/>
          </a:xfrm>
          <a:prstGeom prst="rect">
            <a:avLst/>
          </a:prstGeo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7" name="Segnaposto data 6"/>
          <p:cNvSpPr>
            <a:spLocks noGrp="1"/>
          </p:cNvSpPr>
          <p:nvPr>
            <p:ph type="dt" sz="half" idx="10"/>
          </p:nvPr>
        </p:nvSpPr>
        <p:spPr>
          <a:xfrm>
            <a:off x="838201" y="5711871"/>
            <a:ext cx="2743200" cy="1009607"/>
          </a:xfrm>
          <a:prstGeom prst="rect">
            <a:avLst/>
          </a:prstGeom>
        </p:spPr>
        <p:txBody>
          <a:bodyPr/>
          <a:lstStyle/>
          <a:p>
            <a:fld id="{41CEA91E-7357-F44E-B725-DBA583756E53}" type="datetimeFigureOut">
              <a:rPr lang="it-IT" smtClean="0"/>
              <a:pPr/>
              <a:t>06/11/22</a:t>
            </a:fld>
            <a:endParaRPr lang="it-IT"/>
          </a:p>
        </p:txBody>
      </p:sp>
      <p:sp>
        <p:nvSpPr>
          <p:cNvPr id="8" name="Segnaposto piè di pagina 7"/>
          <p:cNvSpPr>
            <a:spLocks noGrp="1"/>
          </p:cNvSpPr>
          <p:nvPr>
            <p:ph type="ftr" sz="quarter" idx="11"/>
          </p:nvPr>
        </p:nvSpPr>
        <p:spPr>
          <a:xfrm>
            <a:off x="3469712" y="400833"/>
            <a:ext cx="4709787" cy="864296"/>
          </a:xfrm>
          <a:prstGeom prst="rect">
            <a:avLst/>
          </a:prstGeom>
        </p:spPr>
        <p:txBody>
          <a:bodyPr/>
          <a:lstStyle/>
          <a:p>
            <a:endParaRPr lang="it-IT"/>
          </a:p>
        </p:txBody>
      </p:sp>
      <p:sp>
        <p:nvSpPr>
          <p:cNvPr id="9" name="Segnaposto numero diapositiva 8"/>
          <p:cNvSpPr>
            <a:spLocks noGrp="1"/>
          </p:cNvSpPr>
          <p:nvPr>
            <p:ph type="sldNum" sz="quarter" idx="12"/>
          </p:nvPr>
        </p:nvSpPr>
        <p:spPr>
          <a:xfrm>
            <a:off x="8610601" y="6356353"/>
            <a:ext cx="2743200" cy="365125"/>
          </a:xfrm>
          <a:prstGeom prst="rect">
            <a:avLst/>
          </a:prstGeom>
        </p:spPr>
        <p:txBody>
          <a:bodyPr/>
          <a:lstStyle/>
          <a:p>
            <a:fld id="{F13FEF88-32DC-FE47-B68B-DDB786E724E3}" type="slidenum">
              <a:rPr lang="it-IT" smtClean="0"/>
              <a:pPr/>
              <a:t>‹N›</a:t>
            </a:fld>
            <a:endParaRPr lang="it-IT"/>
          </a:p>
        </p:txBody>
      </p:sp>
    </p:spTree>
    <p:extLst>
      <p:ext uri="{BB962C8B-B14F-4D97-AF65-F5344CB8AC3E}">
        <p14:creationId xmlns:p14="http://schemas.microsoft.com/office/powerpoint/2010/main" val="213077867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a:xfrm>
            <a:off x="838203" y="365127"/>
            <a:ext cx="10515600" cy="1325563"/>
          </a:xfrm>
          <a:prstGeom prst="rect">
            <a:avLst/>
          </a:prstGeom>
        </p:spPr>
        <p:txBody>
          <a:bodyPr/>
          <a:lstStyle/>
          <a:p>
            <a:r>
              <a:rPr lang="it-IT"/>
              <a:t>Fare clic per modificare stile</a:t>
            </a:r>
          </a:p>
        </p:txBody>
      </p:sp>
      <p:sp>
        <p:nvSpPr>
          <p:cNvPr id="3" name="Segnaposto data 2"/>
          <p:cNvSpPr>
            <a:spLocks noGrp="1"/>
          </p:cNvSpPr>
          <p:nvPr>
            <p:ph type="dt" sz="half" idx="10"/>
          </p:nvPr>
        </p:nvSpPr>
        <p:spPr>
          <a:xfrm>
            <a:off x="838201" y="5711871"/>
            <a:ext cx="2743200" cy="1009607"/>
          </a:xfrm>
          <a:prstGeom prst="rect">
            <a:avLst/>
          </a:prstGeom>
        </p:spPr>
        <p:txBody>
          <a:bodyPr/>
          <a:lstStyle/>
          <a:p>
            <a:fld id="{41CEA91E-7357-F44E-B725-DBA583756E53}" type="datetimeFigureOut">
              <a:rPr lang="it-IT" smtClean="0"/>
              <a:pPr/>
              <a:t>06/11/22</a:t>
            </a:fld>
            <a:endParaRPr lang="it-IT"/>
          </a:p>
        </p:txBody>
      </p:sp>
      <p:sp>
        <p:nvSpPr>
          <p:cNvPr id="4" name="Segnaposto piè di pagina 3"/>
          <p:cNvSpPr>
            <a:spLocks noGrp="1"/>
          </p:cNvSpPr>
          <p:nvPr>
            <p:ph type="ftr" sz="quarter" idx="11"/>
          </p:nvPr>
        </p:nvSpPr>
        <p:spPr>
          <a:xfrm>
            <a:off x="3469712" y="400833"/>
            <a:ext cx="4709787" cy="864296"/>
          </a:xfrm>
          <a:prstGeom prst="rect">
            <a:avLst/>
          </a:prstGeom>
        </p:spPr>
        <p:txBody>
          <a:bodyPr/>
          <a:lstStyle/>
          <a:p>
            <a:endParaRPr lang="it-IT"/>
          </a:p>
        </p:txBody>
      </p:sp>
      <p:sp>
        <p:nvSpPr>
          <p:cNvPr id="5" name="Segnaposto numero diapositiva 4"/>
          <p:cNvSpPr>
            <a:spLocks noGrp="1"/>
          </p:cNvSpPr>
          <p:nvPr>
            <p:ph type="sldNum" sz="quarter" idx="12"/>
          </p:nvPr>
        </p:nvSpPr>
        <p:spPr>
          <a:xfrm>
            <a:off x="8610601" y="6356353"/>
            <a:ext cx="2743200" cy="365125"/>
          </a:xfrm>
          <a:prstGeom prst="rect">
            <a:avLst/>
          </a:prstGeom>
        </p:spPr>
        <p:txBody>
          <a:bodyPr/>
          <a:lstStyle/>
          <a:p>
            <a:fld id="{F13FEF88-32DC-FE47-B68B-DDB786E724E3}" type="slidenum">
              <a:rPr lang="it-IT" smtClean="0"/>
              <a:pPr/>
              <a:t>‹N›</a:t>
            </a:fld>
            <a:endParaRPr lang="it-IT"/>
          </a:p>
        </p:txBody>
      </p:sp>
    </p:spTree>
    <p:extLst>
      <p:ext uri="{BB962C8B-B14F-4D97-AF65-F5344CB8AC3E}">
        <p14:creationId xmlns:p14="http://schemas.microsoft.com/office/powerpoint/2010/main" val="55980931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p:cNvSpPr>
            <a:spLocks noGrp="1"/>
          </p:cNvSpPr>
          <p:nvPr>
            <p:ph type="dt" sz="half" idx="10"/>
          </p:nvPr>
        </p:nvSpPr>
        <p:spPr>
          <a:xfrm>
            <a:off x="838201" y="5711871"/>
            <a:ext cx="2743200" cy="1009607"/>
          </a:xfrm>
          <a:prstGeom prst="rect">
            <a:avLst/>
          </a:prstGeom>
        </p:spPr>
        <p:txBody>
          <a:bodyPr/>
          <a:lstStyle/>
          <a:p>
            <a:fld id="{41CEA91E-7357-F44E-B725-DBA583756E53}" type="datetimeFigureOut">
              <a:rPr lang="it-IT" smtClean="0"/>
              <a:pPr/>
              <a:t>06/11/22</a:t>
            </a:fld>
            <a:endParaRPr lang="it-IT"/>
          </a:p>
        </p:txBody>
      </p:sp>
      <p:sp>
        <p:nvSpPr>
          <p:cNvPr id="3" name="Segnaposto piè di pagina 2"/>
          <p:cNvSpPr>
            <a:spLocks noGrp="1"/>
          </p:cNvSpPr>
          <p:nvPr>
            <p:ph type="ftr" sz="quarter" idx="11"/>
          </p:nvPr>
        </p:nvSpPr>
        <p:spPr>
          <a:xfrm>
            <a:off x="3469712" y="400833"/>
            <a:ext cx="4709787" cy="864296"/>
          </a:xfrm>
          <a:prstGeom prst="rect">
            <a:avLst/>
          </a:prstGeom>
        </p:spPr>
        <p:txBody>
          <a:bodyPr/>
          <a:lstStyle/>
          <a:p>
            <a:endParaRPr lang="it-IT"/>
          </a:p>
        </p:txBody>
      </p:sp>
      <p:sp>
        <p:nvSpPr>
          <p:cNvPr id="4" name="Segnaposto numero diapositiva 3"/>
          <p:cNvSpPr>
            <a:spLocks noGrp="1"/>
          </p:cNvSpPr>
          <p:nvPr>
            <p:ph type="sldNum" sz="quarter" idx="12"/>
          </p:nvPr>
        </p:nvSpPr>
        <p:spPr>
          <a:xfrm>
            <a:off x="8610601" y="6356353"/>
            <a:ext cx="2743200" cy="365125"/>
          </a:xfrm>
          <a:prstGeom prst="rect">
            <a:avLst/>
          </a:prstGeom>
        </p:spPr>
        <p:txBody>
          <a:bodyPr/>
          <a:lstStyle/>
          <a:p>
            <a:fld id="{F13FEF88-32DC-FE47-B68B-DDB786E724E3}" type="slidenum">
              <a:rPr lang="it-IT" smtClean="0"/>
              <a:pPr/>
              <a:t>‹N›</a:t>
            </a:fld>
            <a:endParaRPr lang="it-IT"/>
          </a:p>
        </p:txBody>
      </p:sp>
    </p:spTree>
    <p:extLst>
      <p:ext uri="{BB962C8B-B14F-4D97-AF65-F5344CB8AC3E}">
        <p14:creationId xmlns:p14="http://schemas.microsoft.com/office/powerpoint/2010/main" val="58935011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839791" y="457200"/>
            <a:ext cx="3932236" cy="1600200"/>
          </a:xfrm>
          <a:prstGeom prst="rect">
            <a:avLst/>
          </a:prstGeom>
        </p:spPr>
        <p:txBody>
          <a:bodyPr anchor="b"/>
          <a:lstStyle>
            <a:lvl1pPr>
              <a:defRPr sz="3200"/>
            </a:lvl1pPr>
          </a:lstStyle>
          <a:p>
            <a:r>
              <a:rPr lang="it-IT"/>
              <a:t>Fare clic per modificare stile</a:t>
            </a:r>
          </a:p>
        </p:txBody>
      </p:sp>
      <p:sp>
        <p:nvSpPr>
          <p:cNvPr id="3" name="Segnaposto contenuto 2"/>
          <p:cNvSpPr>
            <a:spLocks noGrp="1"/>
          </p:cNvSpPr>
          <p:nvPr>
            <p:ph idx="1"/>
          </p:nvPr>
        </p:nvSpPr>
        <p:spPr>
          <a:xfrm>
            <a:off x="5183189" y="987427"/>
            <a:ext cx="6172201" cy="487362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testo 3"/>
          <p:cNvSpPr>
            <a:spLocks noGrp="1"/>
          </p:cNvSpPr>
          <p:nvPr>
            <p:ph type="body" sz="half" idx="2"/>
          </p:nvPr>
        </p:nvSpPr>
        <p:spPr>
          <a:xfrm>
            <a:off x="839791" y="2057400"/>
            <a:ext cx="3932236"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gli stili del testo dello schema</a:t>
            </a:r>
          </a:p>
        </p:txBody>
      </p:sp>
      <p:sp>
        <p:nvSpPr>
          <p:cNvPr id="5" name="Segnaposto data 4"/>
          <p:cNvSpPr>
            <a:spLocks noGrp="1"/>
          </p:cNvSpPr>
          <p:nvPr>
            <p:ph type="dt" sz="half" idx="10"/>
          </p:nvPr>
        </p:nvSpPr>
        <p:spPr>
          <a:xfrm>
            <a:off x="838201" y="5711871"/>
            <a:ext cx="2743200" cy="1009607"/>
          </a:xfrm>
          <a:prstGeom prst="rect">
            <a:avLst/>
          </a:prstGeom>
        </p:spPr>
        <p:txBody>
          <a:bodyPr/>
          <a:lstStyle/>
          <a:p>
            <a:fld id="{41CEA91E-7357-F44E-B725-DBA583756E53}" type="datetimeFigureOut">
              <a:rPr lang="it-IT" smtClean="0"/>
              <a:pPr/>
              <a:t>06/11/22</a:t>
            </a:fld>
            <a:endParaRPr lang="it-IT"/>
          </a:p>
        </p:txBody>
      </p:sp>
      <p:sp>
        <p:nvSpPr>
          <p:cNvPr id="6" name="Segnaposto piè di pagina 5"/>
          <p:cNvSpPr>
            <a:spLocks noGrp="1"/>
          </p:cNvSpPr>
          <p:nvPr>
            <p:ph type="ftr" sz="quarter" idx="11"/>
          </p:nvPr>
        </p:nvSpPr>
        <p:spPr>
          <a:xfrm>
            <a:off x="3469712" y="400833"/>
            <a:ext cx="4709787" cy="864296"/>
          </a:xfrm>
          <a:prstGeom prst="rect">
            <a:avLst/>
          </a:prstGeom>
        </p:spPr>
        <p:txBody>
          <a:bodyPr/>
          <a:lstStyle/>
          <a:p>
            <a:endParaRPr lang="it-IT"/>
          </a:p>
        </p:txBody>
      </p:sp>
      <p:sp>
        <p:nvSpPr>
          <p:cNvPr id="7" name="Segnaposto numero diapositiva 6"/>
          <p:cNvSpPr>
            <a:spLocks noGrp="1"/>
          </p:cNvSpPr>
          <p:nvPr>
            <p:ph type="sldNum" sz="quarter" idx="12"/>
          </p:nvPr>
        </p:nvSpPr>
        <p:spPr>
          <a:xfrm>
            <a:off x="8610601" y="6356353"/>
            <a:ext cx="2743200" cy="365125"/>
          </a:xfrm>
          <a:prstGeom prst="rect">
            <a:avLst/>
          </a:prstGeom>
        </p:spPr>
        <p:txBody>
          <a:bodyPr/>
          <a:lstStyle/>
          <a:p>
            <a:fld id="{F13FEF88-32DC-FE47-B68B-DDB786E724E3}" type="slidenum">
              <a:rPr lang="it-IT" smtClean="0"/>
              <a:pPr/>
              <a:t>‹N›</a:t>
            </a:fld>
            <a:endParaRPr lang="it-IT"/>
          </a:p>
        </p:txBody>
      </p:sp>
    </p:spTree>
    <p:extLst>
      <p:ext uri="{BB962C8B-B14F-4D97-AF65-F5344CB8AC3E}">
        <p14:creationId xmlns:p14="http://schemas.microsoft.com/office/powerpoint/2010/main" val="101287006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839791" y="457200"/>
            <a:ext cx="3932236" cy="1600200"/>
          </a:xfrm>
          <a:prstGeom prst="rect">
            <a:avLst/>
          </a:prstGeom>
        </p:spPr>
        <p:txBody>
          <a:bodyPr anchor="b"/>
          <a:lstStyle>
            <a:lvl1pPr>
              <a:defRPr sz="3200"/>
            </a:lvl1pPr>
          </a:lstStyle>
          <a:p>
            <a:r>
              <a:rPr lang="it-IT"/>
              <a:t>Fare clic per modificare stile</a:t>
            </a:r>
          </a:p>
        </p:txBody>
      </p:sp>
      <p:sp>
        <p:nvSpPr>
          <p:cNvPr id="3" name="Segnaposto immagine 2"/>
          <p:cNvSpPr>
            <a:spLocks noGrp="1"/>
          </p:cNvSpPr>
          <p:nvPr>
            <p:ph type="pic" idx="1"/>
          </p:nvPr>
        </p:nvSpPr>
        <p:spPr>
          <a:xfrm>
            <a:off x="5183189" y="987427"/>
            <a:ext cx="6172201" cy="4873625"/>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t-IT"/>
          </a:p>
        </p:txBody>
      </p:sp>
      <p:sp>
        <p:nvSpPr>
          <p:cNvPr id="4" name="Segnaposto testo 3"/>
          <p:cNvSpPr>
            <a:spLocks noGrp="1"/>
          </p:cNvSpPr>
          <p:nvPr>
            <p:ph type="body" sz="half" idx="2"/>
          </p:nvPr>
        </p:nvSpPr>
        <p:spPr>
          <a:xfrm>
            <a:off x="839791" y="2057400"/>
            <a:ext cx="3932236"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gli stili del testo dello schema</a:t>
            </a:r>
          </a:p>
        </p:txBody>
      </p:sp>
      <p:sp>
        <p:nvSpPr>
          <p:cNvPr id="5" name="Segnaposto data 4"/>
          <p:cNvSpPr>
            <a:spLocks noGrp="1"/>
          </p:cNvSpPr>
          <p:nvPr>
            <p:ph type="dt" sz="half" idx="10"/>
          </p:nvPr>
        </p:nvSpPr>
        <p:spPr>
          <a:xfrm>
            <a:off x="838201" y="5711871"/>
            <a:ext cx="2743200" cy="1009607"/>
          </a:xfrm>
          <a:prstGeom prst="rect">
            <a:avLst/>
          </a:prstGeom>
        </p:spPr>
        <p:txBody>
          <a:bodyPr/>
          <a:lstStyle/>
          <a:p>
            <a:fld id="{41CEA91E-7357-F44E-B725-DBA583756E53}" type="datetimeFigureOut">
              <a:rPr lang="it-IT" smtClean="0"/>
              <a:pPr/>
              <a:t>06/11/22</a:t>
            </a:fld>
            <a:endParaRPr lang="it-IT"/>
          </a:p>
        </p:txBody>
      </p:sp>
      <p:sp>
        <p:nvSpPr>
          <p:cNvPr id="6" name="Segnaposto piè di pagina 5"/>
          <p:cNvSpPr>
            <a:spLocks noGrp="1"/>
          </p:cNvSpPr>
          <p:nvPr>
            <p:ph type="ftr" sz="quarter" idx="11"/>
          </p:nvPr>
        </p:nvSpPr>
        <p:spPr>
          <a:xfrm>
            <a:off x="3469712" y="400833"/>
            <a:ext cx="4709787" cy="864296"/>
          </a:xfrm>
          <a:prstGeom prst="rect">
            <a:avLst/>
          </a:prstGeom>
        </p:spPr>
        <p:txBody>
          <a:bodyPr/>
          <a:lstStyle/>
          <a:p>
            <a:endParaRPr lang="it-IT"/>
          </a:p>
        </p:txBody>
      </p:sp>
      <p:sp>
        <p:nvSpPr>
          <p:cNvPr id="7" name="Segnaposto numero diapositiva 6"/>
          <p:cNvSpPr>
            <a:spLocks noGrp="1"/>
          </p:cNvSpPr>
          <p:nvPr>
            <p:ph type="sldNum" sz="quarter" idx="12"/>
          </p:nvPr>
        </p:nvSpPr>
        <p:spPr>
          <a:xfrm>
            <a:off x="8610601" y="6356353"/>
            <a:ext cx="2743200" cy="365125"/>
          </a:xfrm>
          <a:prstGeom prst="rect">
            <a:avLst/>
          </a:prstGeom>
        </p:spPr>
        <p:txBody>
          <a:bodyPr/>
          <a:lstStyle/>
          <a:p>
            <a:fld id="{F13FEF88-32DC-FE47-B68B-DDB786E724E3}" type="slidenum">
              <a:rPr lang="it-IT" smtClean="0"/>
              <a:pPr/>
              <a:t>‹N›</a:t>
            </a:fld>
            <a:endParaRPr lang="it-IT"/>
          </a:p>
        </p:txBody>
      </p:sp>
    </p:spTree>
    <p:extLst>
      <p:ext uri="{BB962C8B-B14F-4D97-AF65-F5344CB8AC3E}">
        <p14:creationId xmlns:p14="http://schemas.microsoft.com/office/powerpoint/2010/main" val="20437991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3.jpeg"/><Relationship Id="rId2" Type="http://schemas.openxmlformats.org/officeDocument/2006/relationships/slideLayout" Target="../slideLayouts/slideLayout2.xml"/><Relationship Id="rId16"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 name="AutoShape 6" descr="Risultati immagini per logo unione europea jpg"/>
          <p:cNvSpPr>
            <a:spLocks noChangeAspect="1" noChangeArrowheads="1"/>
          </p:cNvSpPr>
          <p:nvPr userDrawn="1"/>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a:p>
        </p:txBody>
      </p:sp>
      <p:sp>
        <p:nvSpPr>
          <p:cNvPr id="12" name="CasellaDiTesto 11"/>
          <p:cNvSpPr txBox="1"/>
          <p:nvPr userDrawn="1"/>
        </p:nvSpPr>
        <p:spPr>
          <a:xfrm>
            <a:off x="359564" y="6412437"/>
            <a:ext cx="1821449" cy="400110"/>
          </a:xfrm>
          <a:prstGeom prst="rect">
            <a:avLst/>
          </a:prstGeom>
          <a:noFill/>
        </p:spPr>
        <p:txBody>
          <a:bodyPr wrap="square" rtlCol="0">
            <a:sp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sz="1000" kern="1200" dirty="0">
                <a:solidFill>
                  <a:schemeClr val="tx1"/>
                </a:solidFill>
                <a:effectLst/>
                <a:latin typeface="Trebuchet MS" panose="020B0603020202020204" pitchFamily="34" charset="0"/>
                <a:ea typeface="+mn-ea"/>
                <a:cs typeface="+mn-cs"/>
              </a:rPr>
              <a:t>Programme cofinancé par </a:t>
            </a:r>
          </a:p>
          <a:p>
            <a:pPr marL="0" marR="0" indent="0" algn="l" defTabSz="914400" rtl="0" eaLnBrk="1" fontAlgn="auto" latinLnBrk="0" hangingPunct="1">
              <a:lnSpc>
                <a:spcPct val="100000"/>
              </a:lnSpc>
              <a:spcBef>
                <a:spcPts val="0"/>
              </a:spcBef>
              <a:spcAft>
                <a:spcPts val="0"/>
              </a:spcAft>
              <a:buClrTx/>
              <a:buSzTx/>
              <a:buFontTx/>
              <a:buNone/>
              <a:tabLst/>
              <a:defRPr/>
            </a:pPr>
            <a:r>
              <a:rPr lang="fr-FR" sz="1000" kern="1200" dirty="0">
                <a:solidFill>
                  <a:schemeClr val="tx1"/>
                </a:solidFill>
                <a:effectLst/>
                <a:latin typeface="Trebuchet MS" panose="020B0603020202020204" pitchFamily="34" charset="0"/>
                <a:ea typeface="+mn-ea"/>
                <a:cs typeface="+mn-cs"/>
              </a:rPr>
              <a:t>l’</a:t>
            </a:r>
            <a:r>
              <a:rPr lang="fr-FR" sz="1000" b="1" kern="1200" dirty="0">
                <a:solidFill>
                  <a:schemeClr val="tx1"/>
                </a:solidFill>
                <a:effectLst/>
                <a:latin typeface="Trebuchet MS" panose="020B0603020202020204" pitchFamily="34" charset="0"/>
                <a:ea typeface="+mn-ea"/>
                <a:cs typeface="+mn-cs"/>
              </a:rPr>
              <a:t>UNION</a:t>
            </a:r>
            <a:r>
              <a:rPr lang="fr-FR" sz="1000" b="1" kern="1200" baseline="0" dirty="0">
                <a:solidFill>
                  <a:schemeClr val="tx1"/>
                </a:solidFill>
                <a:effectLst/>
                <a:latin typeface="Trebuchet MS" panose="020B0603020202020204" pitchFamily="34" charset="0"/>
                <a:ea typeface="+mn-ea"/>
                <a:cs typeface="+mn-cs"/>
              </a:rPr>
              <a:t> EUROPEENNE</a:t>
            </a:r>
            <a:endParaRPr lang="it-IT" sz="1000" b="1" kern="1200" dirty="0">
              <a:solidFill>
                <a:schemeClr val="tx1"/>
              </a:solidFill>
              <a:effectLst/>
              <a:latin typeface="Trebuchet MS" panose="020B0603020202020204" pitchFamily="34" charset="0"/>
              <a:ea typeface="+mn-ea"/>
              <a:cs typeface="+mn-cs"/>
            </a:endParaRPr>
          </a:p>
        </p:txBody>
      </p:sp>
      <p:pic>
        <p:nvPicPr>
          <p:cNvPr id="1032" name="Picture 8"/>
          <p:cNvPicPr>
            <a:picLocks noChangeAspect="1" noChangeArrowheads="1"/>
          </p:cNvPicPr>
          <p:nvPr userDrawn="1"/>
        </p:nvPicPr>
        <p:blipFill>
          <a:blip r:embed="rId15">
            <a:extLst>
              <a:ext uri="{28A0092B-C50C-407E-A947-70E740481C1C}">
                <a14:useLocalDpi xmlns:a14="http://schemas.microsoft.com/office/drawing/2010/main" val="0"/>
              </a:ext>
            </a:extLst>
          </a:blip>
          <a:srcRect/>
          <a:stretch>
            <a:fillRect/>
          </a:stretch>
        </p:blipFill>
        <p:spPr bwMode="auto">
          <a:xfrm>
            <a:off x="9507256" y="5450424"/>
            <a:ext cx="2329841" cy="116206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34" name="Picture 10" descr="Risultati immagini per logo unione europea jpg"/>
          <p:cNvPicPr>
            <a:picLocks noChangeAspect="1" noChangeArrowheads="1"/>
          </p:cNvPicPr>
          <p:nvPr userDrawn="1"/>
        </p:nvPicPr>
        <p:blipFill>
          <a:blip r:embed="rId16">
            <a:extLst>
              <a:ext uri="{28A0092B-C50C-407E-A947-70E740481C1C}">
                <a14:useLocalDpi xmlns:a14="http://schemas.microsoft.com/office/drawing/2010/main" val="0"/>
              </a:ext>
            </a:extLst>
          </a:blip>
          <a:srcRect/>
          <a:stretch>
            <a:fillRect/>
          </a:stretch>
        </p:blipFill>
        <p:spPr bwMode="auto">
          <a:xfrm>
            <a:off x="460377" y="5587489"/>
            <a:ext cx="1318321" cy="877507"/>
          </a:xfrm>
          <a:prstGeom prst="rect">
            <a:avLst/>
          </a:prstGeom>
          <a:noFill/>
          <a:extLst>
            <a:ext uri="{909E8E84-426E-40DD-AFC4-6F175D3DCCD1}">
              <a14:hiddenFill xmlns:a14="http://schemas.microsoft.com/office/drawing/2010/main">
                <a:solidFill>
                  <a:srgbClr val="FFFFFF"/>
                </a:solidFill>
              </a14:hiddenFill>
            </a:ext>
          </a:extLst>
        </p:spPr>
      </p:pic>
      <p:pic>
        <p:nvPicPr>
          <p:cNvPr id="1035" name="Picture 11"/>
          <p:cNvPicPr>
            <a:picLocks noChangeAspect="1" noChangeArrowheads="1"/>
          </p:cNvPicPr>
          <p:nvPr userDrawn="1"/>
        </p:nvPicPr>
        <p:blipFill>
          <a:blip r:embed="rId17">
            <a:extLst>
              <a:ext uri="{28A0092B-C50C-407E-A947-70E740481C1C}">
                <a14:useLocalDpi xmlns:a14="http://schemas.microsoft.com/office/drawing/2010/main" val="0"/>
              </a:ext>
            </a:extLst>
          </a:blip>
          <a:srcRect/>
          <a:stretch>
            <a:fillRect/>
          </a:stretch>
        </p:blipFill>
        <p:spPr bwMode="auto">
          <a:xfrm>
            <a:off x="0" y="-5848"/>
            <a:ext cx="12192000" cy="1400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4" name="CasellaDiTesto 13"/>
          <p:cNvSpPr txBox="1"/>
          <p:nvPr userDrawn="1"/>
        </p:nvSpPr>
        <p:spPr>
          <a:xfrm>
            <a:off x="3858016" y="5587487"/>
            <a:ext cx="4308955" cy="369332"/>
          </a:xfrm>
          <a:prstGeom prst="rect">
            <a:avLst/>
          </a:prstGeom>
          <a:noFill/>
        </p:spPr>
        <p:txBody>
          <a:bodyPr wrap="square" rtlCol="0">
            <a:spAutoFit/>
          </a:bodyPr>
          <a:lstStyle/>
          <a:p>
            <a:endParaRPr lang="it-IT" dirty="0"/>
          </a:p>
        </p:txBody>
      </p:sp>
    </p:spTree>
    <p:extLst>
      <p:ext uri="{BB962C8B-B14F-4D97-AF65-F5344CB8AC3E}">
        <p14:creationId xmlns:p14="http://schemas.microsoft.com/office/powerpoint/2010/main" val="201497996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a:buNone/>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11.emf"/><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13.emf"/><Relationship Id="rId2" Type="http://schemas.openxmlformats.org/officeDocument/2006/relationships/image" Target="../media/image12.emf"/><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14.emf"/><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emf"/><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17.emf"/><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image" Target="../media/image18.emf"/><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image" Target="../media/image19.emf"/><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image" Target="../media/image20.emf"/><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7" Type="http://schemas.openxmlformats.org/officeDocument/2006/relationships/image" Target="../media/image4.png"/><Relationship Id="rId2" Type="http://schemas.openxmlformats.org/officeDocument/2006/relationships/diagramData" Target="../diagrams/data1.xml"/><Relationship Id="rId1" Type="http://schemas.openxmlformats.org/officeDocument/2006/relationships/slideLayout" Target="../slideLayouts/slideLayout1.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0.xml.rels><?xml version="1.0" encoding="UTF-8" standalone="yes"?>
<Relationships xmlns="http://schemas.openxmlformats.org/package/2006/relationships"><Relationship Id="rId2" Type="http://schemas.openxmlformats.org/officeDocument/2006/relationships/image" Target="../media/image21.emf"/><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4.emf"/><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diagramLayout" Target="../diagrams/layout3.xml"/><Relationship Id="rId7" Type="http://schemas.openxmlformats.org/officeDocument/2006/relationships/image" Target="../media/image26.png"/><Relationship Id="rId2" Type="http://schemas.openxmlformats.org/officeDocument/2006/relationships/diagramData" Target="../diagrams/data3.xml"/><Relationship Id="rId1" Type="http://schemas.openxmlformats.org/officeDocument/2006/relationships/slideLayout" Target="../slideLayouts/slideLayout13.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26.xml.rels><?xml version="1.0" encoding="UTF-8" standalone="yes"?>
<Relationships xmlns="http://schemas.openxmlformats.org/package/2006/relationships"><Relationship Id="rId3" Type="http://schemas.openxmlformats.org/officeDocument/2006/relationships/diagramLayout" Target="../diagrams/layout4.xml"/><Relationship Id="rId7" Type="http://schemas.openxmlformats.org/officeDocument/2006/relationships/image" Target="../media/image26.png"/><Relationship Id="rId2" Type="http://schemas.openxmlformats.org/officeDocument/2006/relationships/diagramData" Target="../diagrams/data4.xml"/><Relationship Id="rId1" Type="http://schemas.openxmlformats.org/officeDocument/2006/relationships/slideLayout" Target="../slideLayouts/slideLayout13.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27.xml.rels><?xml version="1.0" encoding="UTF-8" standalone="yes"?>
<Relationships xmlns="http://schemas.openxmlformats.org/package/2006/relationships"><Relationship Id="rId3" Type="http://schemas.openxmlformats.org/officeDocument/2006/relationships/diagramLayout" Target="../diagrams/layout5.xml"/><Relationship Id="rId7" Type="http://schemas.openxmlformats.org/officeDocument/2006/relationships/image" Target="../media/image26.png"/><Relationship Id="rId2" Type="http://schemas.openxmlformats.org/officeDocument/2006/relationships/diagramData" Target="../diagrams/data5.xml"/><Relationship Id="rId1" Type="http://schemas.openxmlformats.org/officeDocument/2006/relationships/slideLayout" Target="../slideLayouts/slideLayout13.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9.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hyperlink" Target="https://translate.googleusercontent.com/translate_f#_ftn2" TargetMode="Externa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6.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1.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37.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13.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slideLayout" Target="../slideLayouts/slideLayout1.xml"/><Relationship Id="rId5" Type="http://schemas.openxmlformats.org/officeDocument/2006/relationships/image" Target="../media/image34.png"/><Relationship Id="rId4" Type="http://schemas.openxmlformats.org/officeDocument/2006/relationships/image" Target="../media/image33.png"/></Relationships>
</file>

<file path=ppt/slides/_rels/slide4.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asellaDiTesto 7"/>
          <p:cNvSpPr txBox="1"/>
          <p:nvPr/>
        </p:nvSpPr>
        <p:spPr>
          <a:xfrm>
            <a:off x="-74139" y="1700312"/>
            <a:ext cx="12191999" cy="4708981"/>
          </a:xfrm>
          <a:prstGeom prst="rect">
            <a:avLst/>
          </a:prstGeom>
          <a:noFill/>
        </p:spPr>
        <p:txBody>
          <a:bodyPr wrap="square" rtlCol="0">
            <a:spAutoFit/>
          </a:bodyPr>
          <a:lstStyle/>
          <a:p>
            <a:pPr algn="ctr">
              <a:spcAft>
                <a:spcPts val="0"/>
              </a:spcAft>
              <a:tabLst>
                <a:tab pos="4304030" algn="l"/>
              </a:tabLst>
            </a:pPr>
            <a:r>
              <a:rPr lang="fr-FR" sz="3200" b="1" kern="50" cap="small" dirty="0">
                <a:solidFill>
                  <a:srgbClr val="002060"/>
                </a:solidFill>
                <a:latin typeface="Calibri" panose="020F0502020204030204" pitchFamily="34" charset="0"/>
                <a:ea typeface="Arial Unicode MS" panose="020B0604020202020204" pitchFamily="34" charset="-128"/>
                <a:cs typeface="Calibri" panose="020F0502020204030204" pitchFamily="34" charset="0"/>
              </a:rPr>
              <a:t>RENCONTRE TECHNIQUE AVEC LES BENEFICIAIRES PRINCIPAUX ET PARTENAIRES DES PROJETS</a:t>
            </a:r>
          </a:p>
          <a:p>
            <a:pPr algn="ctr">
              <a:spcAft>
                <a:spcPts val="0"/>
              </a:spcAft>
              <a:tabLst>
                <a:tab pos="4304030" algn="l"/>
              </a:tabLst>
            </a:pPr>
            <a:endParaRPr lang="it-IT" sz="2400" b="1" kern="50" cap="small" dirty="0">
              <a:solidFill>
                <a:srgbClr val="002060"/>
              </a:solidFill>
              <a:latin typeface="Calibri" panose="020F0502020204030204" pitchFamily="34" charset="0"/>
              <a:ea typeface="Arial Unicode MS" panose="020B0604020202020204" pitchFamily="34" charset="-128"/>
              <a:cs typeface="Calibri" panose="020F0502020204030204" pitchFamily="34" charset="0"/>
            </a:endParaRPr>
          </a:p>
          <a:p>
            <a:pPr algn="ctr">
              <a:spcAft>
                <a:spcPts val="0"/>
              </a:spcAft>
              <a:tabLst>
                <a:tab pos="4304030" algn="l"/>
              </a:tabLst>
            </a:pPr>
            <a:endParaRPr lang="it-IT" sz="3200" b="1" kern="50" cap="small" dirty="0">
              <a:solidFill>
                <a:srgbClr val="002060"/>
              </a:solidFill>
              <a:latin typeface="Calibri" panose="020F0502020204030204" pitchFamily="34" charset="0"/>
              <a:ea typeface="Arial Unicode MS" panose="020B0604020202020204" pitchFamily="34" charset="-128"/>
              <a:cs typeface="Calibri" panose="020F0502020204030204" pitchFamily="34" charset="0"/>
            </a:endParaRPr>
          </a:p>
          <a:p>
            <a:pPr algn="ctr">
              <a:tabLst>
                <a:tab pos="4304030" algn="l"/>
              </a:tabLst>
            </a:pPr>
            <a:r>
              <a:rPr lang="fr-FR" sz="2800" b="1" i="1" kern="50" cap="small" dirty="0">
                <a:solidFill>
                  <a:srgbClr val="002060"/>
                </a:solidFill>
                <a:latin typeface="Calibri" panose="020F0502020204030204" pitchFamily="34" charset="0"/>
                <a:ea typeface="Arial Unicode MS" panose="020B0604020202020204" pitchFamily="34" charset="-128"/>
                <a:cs typeface="Calibri" panose="020F0502020204030204" pitchFamily="34" charset="0"/>
              </a:rPr>
              <a:t>Procédures De Gestion Financière Et De Vérification De Dépenses </a:t>
            </a:r>
            <a:endParaRPr lang="it-IT" sz="2800" b="1" i="1" kern="50" cap="small" dirty="0">
              <a:solidFill>
                <a:srgbClr val="002060"/>
              </a:solidFill>
              <a:latin typeface="Calibri" panose="020F0502020204030204" pitchFamily="34" charset="0"/>
              <a:ea typeface="Arial Unicode MS" panose="020B0604020202020204" pitchFamily="34" charset="-128"/>
              <a:cs typeface="Calibri" panose="020F0502020204030204" pitchFamily="34" charset="0"/>
            </a:endParaRPr>
          </a:p>
          <a:p>
            <a:pPr algn="ctr">
              <a:spcAft>
                <a:spcPts val="0"/>
              </a:spcAft>
              <a:tabLst>
                <a:tab pos="4304030" algn="l"/>
              </a:tabLst>
            </a:pPr>
            <a:endParaRPr lang="it-IT" sz="2000" b="1" kern="50" cap="small" dirty="0">
              <a:solidFill>
                <a:srgbClr val="002060"/>
              </a:solidFill>
              <a:latin typeface="Calibri" panose="020F0502020204030204" pitchFamily="34" charset="0"/>
              <a:ea typeface="Arial Unicode MS" panose="020B0604020202020204" pitchFamily="34" charset="-128"/>
              <a:cs typeface="Calibri" panose="020F0502020204030204" pitchFamily="34" charset="0"/>
            </a:endParaRPr>
          </a:p>
          <a:p>
            <a:pPr algn="ctr">
              <a:spcAft>
                <a:spcPts val="0"/>
              </a:spcAft>
              <a:tabLst>
                <a:tab pos="4304030" algn="l"/>
              </a:tabLst>
            </a:pPr>
            <a:endParaRPr lang="it-IT" sz="4000" b="1" kern="50" cap="small" dirty="0">
              <a:solidFill>
                <a:srgbClr val="002060"/>
              </a:solidFill>
              <a:latin typeface="Century Gothic" panose="020B0502020202020204" pitchFamily="34" charset="0"/>
              <a:ea typeface="Arial Unicode MS" panose="020B0604020202020204" pitchFamily="34" charset="-128"/>
              <a:cs typeface="Calibri" panose="020F0502020204030204" pitchFamily="34" charset="0"/>
            </a:endParaRPr>
          </a:p>
          <a:p>
            <a:pPr algn="ctr">
              <a:spcAft>
                <a:spcPts val="0"/>
              </a:spcAft>
              <a:tabLst>
                <a:tab pos="4304030" algn="l"/>
              </a:tabLst>
            </a:pPr>
            <a:r>
              <a:rPr lang="fr-FR" sz="2000" b="1" kern="50" cap="small" dirty="0">
                <a:solidFill>
                  <a:srgbClr val="002060"/>
                </a:solidFill>
                <a:latin typeface="Calibri" panose="020F0502020204030204" pitchFamily="34" charset="0"/>
                <a:ea typeface="Arial Unicode MS" panose="020B0604020202020204" pitchFamily="34" charset="-128"/>
                <a:cs typeface="Calibri" panose="020F0502020204030204" pitchFamily="34" charset="0"/>
              </a:rPr>
              <a:t>PROGRAMME IEV CT ITALIE TUNISIE 2014-2020</a:t>
            </a:r>
          </a:p>
          <a:p>
            <a:pPr algn="ctr">
              <a:spcAft>
                <a:spcPts val="0"/>
              </a:spcAft>
              <a:tabLst>
                <a:tab pos="4304030" algn="l"/>
              </a:tabLst>
            </a:pPr>
            <a:endParaRPr lang="fr-FR" sz="2000" b="1" kern="50" cap="small" dirty="0">
              <a:solidFill>
                <a:srgbClr val="002060"/>
              </a:solidFill>
              <a:latin typeface="Calibri" panose="020F0502020204030204" pitchFamily="34" charset="0"/>
              <a:ea typeface="Arial Unicode MS" panose="020B0604020202020204" pitchFamily="34" charset="-128"/>
              <a:cs typeface="Calibri" panose="020F0502020204030204" pitchFamily="34" charset="0"/>
            </a:endParaRPr>
          </a:p>
          <a:p>
            <a:pPr algn="ctr">
              <a:spcAft>
                <a:spcPts val="0"/>
              </a:spcAft>
              <a:tabLst>
                <a:tab pos="4304030" algn="l"/>
              </a:tabLst>
            </a:pPr>
            <a:r>
              <a:rPr lang="fr-FR" sz="2000" b="1" kern="50" cap="small" dirty="0">
                <a:solidFill>
                  <a:srgbClr val="002060"/>
                </a:solidFill>
                <a:latin typeface="Calibri" panose="020F0502020204030204" pitchFamily="34" charset="0"/>
                <a:ea typeface="Arial Unicode MS" panose="020B0604020202020204" pitchFamily="34" charset="-128"/>
                <a:cs typeface="Calibri" panose="020F0502020204030204" pitchFamily="34" charset="0"/>
              </a:rPr>
              <a:t>7 novembre 2022</a:t>
            </a:r>
          </a:p>
          <a:p>
            <a:pPr algn="ctr">
              <a:defRPr/>
            </a:pPr>
            <a:endParaRPr lang="fr-FR" sz="3200" b="1" dirty="0"/>
          </a:p>
        </p:txBody>
      </p:sp>
      <p:sp>
        <p:nvSpPr>
          <p:cNvPr id="4" name="Text Box 2"/>
          <p:cNvSpPr txBox="1">
            <a:spLocks noChangeArrowheads="1"/>
          </p:cNvSpPr>
          <p:nvPr/>
        </p:nvSpPr>
        <p:spPr bwMode="auto">
          <a:xfrm>
            <a:off x="0" y="260648"/>
            <a:ext cx="12192000" cy="93610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nchor="ct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ＭＳ Ｐゴシック" charset="0"/>
                <a:cs typeface="Arial Unicode MS" charset="0"/>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5pPr>
            <a:lvl6pPr marL="2514600" indent="-228600" defTabSz="449263" eaLnBrk="0" fontAlgn="base" hangingPunct="0">
              <a:lnSpc>
                <a:spcPct val="90000"/>
              </a:lnSpc>
              <a:spcBef>
                <a:spcPts val="45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6pPr>
            <a:lvl7pPr marL="2971800" indent="-228600" defTabSz="449263" eaLnBrk="0" fontAlgn="base" hangingPunct="0">
              <a:lnSpc>
                <a:spcPct val="90000"/>
              </a:lnSpc>
              <a:spcBef>
                <a:spcPts val="45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7pPr>
            <a:lvl8pPr marL="3429000" indent="-228600" defTabSz="449263" eaLnBrk="0" fontAlgn="base" hangingPunct="0">
              <a:lnSpc>
                <a:spcPct val="90000"/>
              </a:lnSpc>
              <a:spcBef>
                <a:spcPts val="45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8pPr>
            <a:lvl9pPr marL="3886200" indent="-228600" defTabSz="449263" eaLnBrk="0" fontAlgn="base" hangingPunct="0">
              <a:lnSpc>
                <a:spcPct val="90000"/>
              </a:lnSpc>
              <a:spcBef>
                <a:spcPts val="45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9pPr>
          </a:lstStyle>
          <a:p>
            <a:pPr algn="ctr"/>
            <a:r>
              <a:rPr lang="it-IT" sz="3200" b="1" dirty="0">
                <a:solidFill>
                  <a:schemeClr val="bg1"/>
                </a:solidFill>
                <a:latin typeface="Trebuchet MS" panose="020B0603020202020204" pitchFamily="34" charset="0"/>
              </a:rPr>
              <a:t>PROGRAMME IEV DE COOPERATION TRANSFRONTALIERE</a:t>
            </a:r>
          </a:p>
          <a:p>
            <a:pPr algn="ctr"/>
            <a:r>
              <a:rPr lang="it-IT" sz="3200" b="1" dirty="0">
                <a:solidFill>
                  <a:schemeClr val="bg1"/>
                </a:solidFill>
                <a:latin typeface="Trebuchet MS" panose="020B0603020202020204" pitchFamily="34" charset="0"/>
              </a:rPr>
              <a:t> ITALIE – TUNISIE 2014-2020</a:t>
            </a:r>
          </a:p>
        </p:txBody>
      </p:sp>
    </p:spTree>
    <p:extLst>
      <p:ext uri="{BB962C8B-B14F-4D97-AF65-F5344CB8AC3E}">
        <p14:creationId xmlns:p14="http://schemas.microsoft.com/office/powerpoint/2010/main" val="66714979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Box 2"/>
          <p:cNvSpPr txBox="1">
            <a:spLocks noChangeArrowheads="1"/>
          </p:cNvSpPr>
          <p:nvPr/>
        </p:nvSpPr>
        <p:spPr bwMode="auto">
          <a:xfrm>
            <a:off x="262466" y="128843"/>
            <a:ext cx="11929533" cy="93610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nchor="ct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ＭＳ Ｐゴシック" charset="0"/>
                <a:cs typeface="Arial Unicode MS" charset="0"/>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5pPr>
            <a:lvl6pPr marL="2514600" indent="-228600" defTabSz="449263" eaLnBrk="0" fontAlgn="base" hangingPunct="0">
              <a:lnSpc>
                <a:spcPct val="90000"/>
              </a:lnSpc>
              <a:spcBef>
                <a:spcPts val="45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6pPr>
            <a:lvl7pPr marL="2971800" indent="-228600" defTabSz="449263" eaLnBrk="0" fontAlgn="base" hangingPunct="0">
              <a:lnSpc>
                <a:spcPct val="90000"/>
              </a:lnSpc>
              <a:spcBef>
                <a:spcPts val="45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7pPr>
            <a:lvl8pPr marL="3429000" indent="-228600" defTabSz="449263" eaLnBrk="0" fontAlgn="base" hangingPunct="0">
              <a:lnSpc>
                <a:spcPct val="90000"/>
              </a:lnSpc>
              <a:spcBef>
                <a:spcPts val="45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8pPr>
            <a:lvl9pPr marL="3886200" indent="-228600" defTabSz="449263" eaLnBrk="0" fontAlgn="base" hangingPunct="0">
              <a:lnSpc>
                <a:spcPct val="90000"/>
              </a:lnSpc>
              <a:spcBef>
                <a:spcPts val="45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9pPr>
          </a:lstStyle>
          <a:p>
            <a:pPr lvl="0" algn="ctr">
              <a:tabLst/>
            </a:pPr>
            <a:r>
              <a:rPr lang="fr-FR" sz="3200" b="1" dirty="0">
                <a:solidFill>
                  <a:prstClr val="white"/>
                </a:solidFill>
                <a:latin typeface="Trebuchet MS" panose="020B0603020202020204" pitchFamily="34" charset="0"/>
                <a:ea typeface="+mn-ea"/>
                <a:cs typeface="+mn-cs"/>
              </a:rPr>
              <a:t>PRÉSENTATION DES RAPPORTS: </a:t>
            </a:r>
          </a:p>
          <a:p>
            <a:pPr lvl="0" algn="ctr">
              <a:tabLst/>
            </a:pPr>
            <a:r>
              <a:rPr lang="fr-FR" sz="3200" b="1" dirty="0">
                <a:solidFill>
                  <a:prstClr val="white"/>
                </a:solidFill>
                <a:latin typeface="Trebuchet MS" panose="020B0603020202020204" pitchFamily="34" charset="0"/>
                <a:ea typeface="+mn-ea"/>
                <a:cs typeface="+mn-cs"/>
              </a:rPr>
              <a:t>Rapport Intermédiaire</a:t>
            </a:r>
          </a:p>
        </p:txBody>
      </p:sp>
      <p:sp>
        <p:nvSpPr>
          <p:cNvPr id="7" name="Rettangolo 6"/>
          <p:cNvSpPr/>
          <p:nvPr/>
        </p:nvSpPr>
        <p:spPr>
          <a:xfrm>
            <a:off x="3603109" y="4628094"/>
            <a:ext cx="300082" cy="369332"/>
          </a:xfrm>
          <a:prstGeom prst="rect">
            <a:avLst/>
          </a:prstGeom>
        </p:spPr>
        <p:txBody>
          <a:bodyPr wrap="none">
            <a:spAutoFit/>
          </a:bodyPr>
          <a:lstStyle/>
          <a:p>
            <a:r>
              <a:rPr lang="fr-FR" dirty="0"/>
              <a:t>: </a:t>
            </a:r>
          </a:p>
        </p:txBody>
      </p:sp>
      <p:pic>
        <p:nvPicPr>
          <p:cNvPr id="2" name="Immagine 1">
            <a:extLst>
              <a:ext uri="{FF2B5EF4-FFF2-40B4-BE49-F238E27FC236}">
                <a16:creationId xmlns:a16="http://schemas.microsoft.com/office/drawing/2014/main" id="{F6C24952-B9AD-F636-802C-04D16F01455E}"/>
              </a:ext>
            </a:extLst>
          </p:cNvPr>
          <p:cNvPicPr>
            <a:picLocks noChangeAspect="1"/>
          </p:cNvPicPr>
          <p:nvPr/>
        </p:nvPicPr>
        <p:blipFill>
          <a:blip r:embed="rId2"/>
          <a:stretch>
            <a:fillRect/>
          </a:stretch>
        </p:blipFill>
        <p:spPr>
          <a:xfrm>
            <a:off x="2659721" y="1848779"/>
            <a:ext cx="6337300" cy="3695700"/>
          </a:xfrm>
          <a:prstGeom prst="rect">
            <a:avLst/>
          </a:prstGeom>
        </p:spPr>
      </p:pic>
    </p:spTree>
    <p:extLst>
      <p:ext uri="{BB962C8B-B14F-4D97-AF65-F5344CB8AC3E}">
        <p14:creationId xmlns:p14="http://schemas.microsoft.com/office/powerpoint/2010/main" val="28492484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Box 2"/>
          <p:cNvSpPr txBox="1">
            <a:spLocks noChangeArrowheads="1"/>
          </p:cNvSpPr>
          <p:nvPr/>
        </p:nvSpPr>
        <p:spPr bwMode="auto">
          <a:xfrm>
            <a:off x="262466" y="128843"/>
            <a:ext cx="11929533" cy="93610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nchor="ct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ＭＳ Ｐゴシック" charset="0"/>
                <a:cs typeface="Arial Unicode MS" charset="0"/>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5pPr>
            <a:lvl6pPr marL="2514600" indent="-228600" defTabSz="449263" eaLnBrk="0" fontAlgn="base" hangingPunct="0">
              <a:lnSpc>
                <a:spcPct val="90000"/>
              </a:lnSpc>
              <a:spcBef>
                <a:spcPts val="45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6pPr>
            <a:lvl7pPr marL="2971800" indent="-228600" defTabSz="449263" eaLnBrk="0" fontAlgn="base" hangingPunct="0">
              <a:lnSpc>
                <a:spcPct val="90000"/>
              </a:lnSpc>
              <a:spcBef>
                <a:spcPts val="45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7pPr>
            <a:lvl8pPr marL="3429000" indent="-228600" defTabSz="449263" eaLnBrk="0" fontAlgn="base" hangingPunct="0">
              <a:lnSpc>
                <a:spcPct val="90000"/>
              </a:lnSpc>
              <a:spcBef>
                <a:spcPts val="45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8pPr>
            <a:lvl9pPr marL="3886200" indent="-228600" defTabSz="449263" eaLnBrk="0" fontAlgn="base" hangingPunct="0">
              <a:lnSpc>
                <a:spcPct val="90000"/>
              </a:lnSpc>
              <a:spcBef>
                <a:spcPts val="45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9pPr>
          </a:lstStyle>
          <a:p>
            <a:pPr lvl="0" algn="ctr">
              <a:tabLst/>
            </a:pPr>
            <a:r>
              <a:rPr lang="fr-FR" sz="3200" b="1" dirty="0">
                <a:solidFill>
                  <a:prstClr val="white"/>
                </a:solidFill>
                <a:latin typeface="Trebuchet MS" panose="020B0603020202020204" pitchFamily="34" charset="0"/>
                <a:ea typeface="+mn-ea"/>
                <a:cs typeface="+mn-cs"/>
              </a:rPr>
              <a:t>PRÉSENTATION DES RAPPORTS: </a:t>
            </a:r>
          </a:p>
          <a:p>
            <a:pPr lvl="0" algn="ctr">
              <a:tabLst/>
            </a:pPr>
            <a:r>
              <a:rPr lang="fr-FR" sz="3200" b="1" dirty="0">
                <a:solidFill>
                  <a:prstClr val="white"/>
                </a:solidFill>
                <a:latin typeface="Trebuchet MS" panose="020B0603020202020204" pitchFamily="34" charset="0"/>
                <a:ea typeface="+mn-ea"/>
                <a:cs typeface="+mn-cs"/>
              </a:rPr>
              <a:t>Rapport Intermédiaire</a:t>
            </a:r>
          </a:p>
        </p:txBody>
      </p:sp>
      <p:sp>
        <p:nvSpPr>
          <p:cNvPr id="7" name="Rettangolo 6"/>
          <p:cNvSpPr/>
          <p:nvPr/>
        </p:nvSpPr>
        <p:spPr>
          <a:xfrm>
            <a:off x="3603109" y="4628094"/>
            <a:ext cx="300082" cy="369332"/>
          </a:xfrm>
          <a:prstGeom prst="rect">
            <a:avLst/>
          </a:prstGeom>
        </p:spPr>
        <p:txBody>
          <a:bodyPr wrap="none">
            <a:spAutoFit/>
          </a:bodyPr>
          <a:lstStyle/>
          <a:p>
            <a:r>
              <a:rPr lang="fr-FR" dirty="0"/>
              <a:t>: </a:t>
            </a:r>
          </a:p>
        </p:txBody>
      </p:sp>
      <p:pic>
        <p:nvPicPr>
          <p:cNvPr id="14" name="Immagine 13">
            <a:extLst>
              <a:ext uri="{FF2B5EF4-FFF2-40B4-BE49-F238E27FC236}">
                <a16:creationId xmlns:a16="http://schemas.microsoft.com/office/drawing/2014/main" id="{04963BE9-23AF-A788-723C-A225E27DA0EB}"/>
              </a:ext>
            </a:extLst>
          </p:cNvPr>
          <p:cNvPicPr>
            <a:picLocks noChangeAspect="1"/>
          </p:cNvPicPr>
          <p:nvPr/>
        </p:nvPicPr>
        <p:blipFill>
          <a:blip r:embed="rId2"/>
          <a:stretch>
            <a:fillRect/>
          </a:stretch>
        </p:blipFill>
        <p:spPr>
          <a:xfrm>
            <a:off x="1543987" y="1499016"/>
            <a:ext cx="7556499" cy="5230142"/>
          </a:xfrm>
          <a:prstGeom prst="rect">
            <a:avLst/>
          </a:prstGeom>
        </p:spPr>
      </p:pic>
    </p:spTree>
    <p:extLst>
      <p:ext uri="{BB962C8B-B14F-4D97-AF65-F5344CB8AC3E}">
        <p14:creationId xmlns:p14="http://schemas.microsoft.com/office/powerpoint/2010/main" val="142417476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Box 2"/>
          <p:cNvSpPr txBox="1">
            <a:spLocks noChangeArrowheads="1"/>
          </p:cNvSpPr>
          <p:nvPr/>
        </p:nvSpPr>
        <p:spPr bwMode="auto">
          <a:xfrm>
            <a:off x="262466" y="128843"/>
            <a:ext cx="11929533" cy="93610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nchor="ct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ＭＳ Ｐゴシック" charset="0"/>
                <a:cs typeface="Arial Unicode MS" charset="0"/>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5pPr>
            <a:lvl6pPr marL="2514600" indent="-228600" defTabSz="449263" eaLnBrk="0" fontAlgn="base" hangingPunct="0">
              <a:lnSpc>
                <a:spcPct val="90000"/>
              </a:lnSpc>
              <a:spcBef>
                <a:spcPts val="45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6pPr>
            <a:lvl7pPr marL="2971800" indent="-228600" defTabSz="449263" eaLnBrk="0" fontAlgn="base" hangingPunct="0">
              <a:lnSpc>
                <a:spcPct val="90000"/>
              </a:lnSpc>
              <a:spcBef>
                <a:spcPts val="45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7pPr>
            <a:lvl8pPr marL="3429000" indent="-228600" defTabSz="449263" eaLnBrk="0" fontAlgn="base" hangingPunct="0">
              <a:lnSpc>
                <a:spcPct val="90000"/>
              </a:lnSpc>
              <a:spcBef>
                <a:spcPts val="45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8pPr>
            <a:lvl9pPr marL="3886200" indent="-228600" defTabSz="449263" eaLnBrk="0" fontAlgn="base" hangingPunct="0">
              <a:lnSpc>
                <a:spcPct val="90000"/>
              </a:lnSpc>
              <a:spcBef>
                <a:spcPts val="45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9pPr>
          </a:lstStyle>
          <a:p>
            <a:pPr lvl="0" algn="ctr">
              <a:tabLst/>
            </a:pPr>
            <a:r>
              <a:rPr lang="fr-FR" sz="3200" b="1" dirty="0">
                <a:solidFill>
                  <a:prstClr val="white"/>
                </a:solidFill>
                <a:latin typeface="Trebuchet MS" panose="020B0603020202020204" pitchFamily="34" charset="0"/>
                <a:ea typeface="+mn-ea"/>
                <a:cs typeface="+mn-cs"/>
              </a:rPr>
              <a:t>PRÉSENTATION DES RAPPORTS: </a:t>
            </a:r>
          </a:p>
          <a:p>
            <a:pPr lvl="0" algn="ctr">
              <a:tabLst/>
            </a:pPr>
            <a:r>
              <a:rPr lang="fr-FR" sz="3200" b="1" dirty="0">
                <a:solidFill>
                  <a:prstClr val="white"/>
                </a:solidFill>
                <a:latin typeface="Trebuchet MS" panose="020B0603020202020204" pitchFamily="34" charset="0"/>
                <a:ea typeface="+mn-ea"/>
                <a:cs typeface="+mn-cs"/>
              </a:rPr>
              <a:t>Rapport Intermédiaire</a:t>
            </a:r>
          </a:p>
        </p:txBody>
      </p:sp>
      <p:sp>
        <p:nvSpPr>
          <p:cNvPr id="7" name="Rettangolo 6"/>
          <p:cNvSpPr/>
          <p:nvPr/>
        </p:nvSpPr>
        <p:spPr>
          <a:xfrm>
            <a:off x="3603109" y="4628094"/>
            <a:ext cx="300082" cy="369332"/>
          </a:xfrm>
          <a:prstGeom prst="rect">
            <a:avLst/>
          </a:prstGeom>
        </p:spPr>
        <p:txBody>
          <a:bodyPr wrap="none">
            <a:spAutoFit/>
          </a:bodyPr>
          <a:lstStyle/>
          <a:p>
            <a:r>
              <a:rPr lang="fr-FR" dirty="0"/>
              <a:t>: </a:t>
            </a:r>
          </a:p>
        </p:txBody>
      </p:sp>
      <p:pic>
        <p:nvPicPr>
          <p:cNvPr id="2" name="Immagine 1">
            <a:extLst>
              <a:ext uri="{FF2B5EF4-FFF2-40B4-BE49-F238E27FC236}">
                <a16:creationId xmlns:a16="http://schemas.microsoft.com/office/drawing/2014/main" id="{B974BF6F-59C8-21D6-EF3F-615D90953CB7}"/>
              </a:ext>
            </a:extLst>
          </p:cNvPr>
          <p:cNvPicPr>
            <a:picLocks noChangeAspect="1"/>
          </p:cNvPicPr>
          <p:nvPr/>
        </p:nvPicPr>
        <p:blipFill>
          <a:blip r:embed="rId2"/>
          <a:stretch>
            <a:fillRect/>
          </a:stretch>
        </p:blipFill>
        <p:spPr>
          <a:xfrm>
            <a:off x="2641782" y="1573967"/>
            <a:ext cx="6442257" cy="5284032"/>
          </a:xfrm>
          <a:prstGeom prst="rect">
            <a:avLst/>
          </a:prstGeom>
        </p:spPr>
      </p:pic>
    </p:spTree>
    <p:extLst>
      <p:ext uri="{BB962C8B-B14F-4D97-AF65-F5344CB8AC3E}">
        <p14:creationId xmlns:p14="http://schemas.microsoft.com/office/powerpoint/2010/main" val="93095624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Box 2"/>
          <p:cNvSpPr txBox="1">
            <a:spLocks noChangeArrowheads="1"/>
          </p:cNvSpPr>
          <p:nvPr/>
        </p:nvSpPr>
        <p:spPr bwMode="auto">
          <a:xfrm>
            <a:off x="262466" y="128843"/>
            <a:ext cx="11929533" cy="93610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nchor="ct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ＭＳ Ｐゴシック" charset="0"/>
                <a:cs typeface="Arial Unicode MS" charset="0"/>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5pPr>
            <a:lvl6pPr marL="2514600" indent="-228600" defTabSz="449263" eaLnBrk="0" fontAlgn="base" hangingPunct="0">
              <a:lnSpc>
                <a:spcPct val="90000"/>
              </a:lnSpc>
              <a:spcBef>
                <a:spcPts val="45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6pPr>
            <a:lvl7pPr marL="2971800" indent="-228600" defTabSz="449263" eaLnBrk="0" fontAlgn="base" hangingPunct="0">
              <a:lnSpc>
                <a:spcPct val="90000"/>
              </a:lnSpc>
              <a:spcBef>
                <a:spcPts val="45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7pPr>
            <a:lvl8pPr marL="3429000" indent="-228600" defTabSz="449263" eaLnBrk="0" fontAlgn="base" hangingPunct="0">
              <a:lnSpc>
                <a:spcPct val="90000"/>
              </a:lnSpc>
              <a:spcBef>
                <a:spcPts val="45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8pPr>
            <a:lvl9pPr marL="3886200" indent="-228600" defTabSz="449263" eaLnBrk="0" fontAlgn="base" hangingPunct="0">
              <a:lnSpc>
                <a:spcPct val="90000"/>
              </a:lnSpc>
              <a:spcBef>
                <a:spcPts val="45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9pPr>
          </a:lstStyle>
          <a:p>
            <a:pPr lvl="0" algn="ctr">
              <a:tabLst/>
            </a:pPr>
            <a:r>
              <a:rPr lang="fr-FR" sz="3200" b="1" dirty="0">
                <a:solidFill>
                  <a:prstClr val="white"/>
                </a:solidFill>
                <a:latin typeface="Trebuchet MS" panose="020B0603020202020204" pitchFamily="34" charset="0"/>
                <a:ea typeface="+mn-ea"/>
                <a:cs typeface="+mn-cs"/>
              </a:rPr>
              <a:t>PRÉSENTATION DES RAPPORTS: </a:t>
            </a:r>
          </a:p>
          <a:p>
            <a:pPr lvl="0" algn="ctr">
              <a:tabLst/>
            </a:pPr>
            <a:r>
              <a:rPr lang="fr-FR" sz="3200" b="1" dirty="0">
                <a:solidFill>
                  <a:prstClr val="white"/>
                </a:solidFill>
                <a:latin typeface="Trebuchet MS" panose="020B0603020202020204" pitchFamily="34" charset="0"/>
                <a:ea typeface="+mn-ea"/>
                <a:cs typeface="+mn-cs"/>
              </a:rPr>
              <a:t>Rapport Intermédiaire</a:t>
            </a:r>
          </a:p>
        </p:txBody>
      </p:sp>
      <p:sp>
        <p:nvSpPr>
          <p:cNvPr id="7" name="Rettangolo 6"/>
          <p:cNvSpPr/>
          <p:nvPr/>
        </p:nvSpPr>
        <p:spPr>
          <a:xfrm>
            <a:off x="3603109" y="4628094"/>
            <a:ext cx="300082" cy="369332"/>
          </a:xfrm>
          <a:prstGeom prst="rect">
            <a:avLst/>
          </a:prstGeom>
        </p:spPr>
        <p:txBody>
          <a:bodyPr wrap="none">
            <a:spAutoFit/>
          </a:bodyPr>
          <a:lstStyle/>
          <a:p>
            <a:r>
              <a:rPr lang="fr-FR" dirty="0"/>
              <a:t>: </a:t>
            </a:r>
          </a:p>
        </p:txBody>
      </p:sp>
      <p:pic>
        <p:nvPicPr>
          <p:cNvPr id="3" name="Immagine 2">
            <a:extLst>
              <a:ext uri="{FF2B5EF4-FFF2-40B4-BE49-F238E27FC236}">
                <a16:creationId xmlns:a16="http://schemas.microsoft.com/office/drawing/2014/main" id="{DB22A907-132D-DC91-3C39-F8652A656633}"/>
              </a:ext>
            </a:extLst>
          </p:cNvPr>
          <p:cNvPicPr>
            <a:picLocks noChangeAspect="1"/>
          </p:cNvPicPr>
          <p:nvPr/>
        </p:nvPicPr>
        <p:blipFill>
          <a:blip r:embed="rId2"/>
          <a:stretch>
            <a:fillRect/>
          </a:stretch>
        </p:blipFill>
        <p:spPr>
          <a:xfrm>
            <a:off x="487319" y="2093032"/>
            <a:ext cx="4732867" cy="4216400"/>
          </a:xfrm>
          <a:prstGeom prst="rect">
            <a:avLst/>
          </a:prstGeom>
        </p:spPr>
      </p:pic>
      <p:pic>
        <p:nvPicPr>
          <p:cNvPr id="4" name="Immagine 3">
            <a:extLst>
              <a:ext uri="{FF2B5EF4-FFF2-40B4-BE49-F238E27FC236}">
                <a16:creationId xmlns:a16="http://schemas.microsoft.com/office/drawing/2014/main" id="{197839F8-0490-00C8-B8EB-7A0735DFFD6E}"/>
              </a:ext>
            </a:extLst>
          </p:cNvPr>
          <p:cNvPicPr>
            <a:picLocks noChangeAspect="1"/>
          </p:cNvPicPr>
          <p:nvPr/>
        </p:nvPicPr>
        <p:blipFill>
          <a:blip r:embed="rId3"/>
          <a:stretch>
            <a:fillRect/>
          </a:stretch>
        </p:blipFill>
        <p:spPr>
          <a:xfrm>
            <a:off x="5747547" y="2093032"/>
            <a:ext cx="5446726" cy="4419601"/>
          </a:xfrm>
          <a:prstGeom prst="rect">
            <a:avLst/>
          </a:prstGeom>
        </p:spPr>
      </p:pic>
    </p:spTree>
    <p:extLst>
      <p:ext uri="{BB962C8B-B14F-4D97-AF65-F5344CB8AC3E}">
        <p14:creationId xmlns:p14="http://schemas.microsoft.com/office/powerpoint/2010/main" val="422193951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Box 2"/>
          <p:cNvSpPr txBox="1">
            <a:spLocks noChangeArrowheads="1"/>
          </p:cNvSpPr>
          <p:nvPr/>
        </p:nvSpPr>
        <p:spPr bwMode="auto">
          <a:xfrm>
            <a:off x="262466" y="128843"/>
            <a:ext cx="11929533" cy="93610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nchor="ct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ＭＳ Ｐゴシック" charset="0"/>
                <a:cs typeface="Arial Unicode MS" charset="0"/>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5pPr>
            <a:lvl6pPr marL="2514600" indent="-228600" defTabSz="449263" eaLnBrk="0" fontAlgn="base" hangingPunct="0">
              <a:lnSpc>
                <a:spcPct val="90000"/>
              </a:lnSpc>
              <a:spcBef>
                <a:spcPts val="45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6pPr>
            <a:lvl7pPr marL="2971800" indent="-228600" defTabSz="449263" eaLnBrk="0" fontAlgn="base" hangingPunct="0">
              <a:lnSpc>
                <a:spcPct val="90000"/>
              </a:lnSpc>
              <a:spcBef>
                <a:spcPts val="45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7pPr>
            <a:lvl8pPr marL="3429000" indent="-228600" defTabSz="449263" eaLnBrk="0" fontAlgn="base" hangingPunct="0">
              <a:lnSpc>
                <a:spcPct val="90000"/>
              </a:lnSpc>
              <a:spcBef>
                <a:spcPts val="45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8pPr>
            <a:lvl9pPr marL="3886200" indent="-228600" defTabSz="449263" eaLnBrk="0" fontAlgn="base" hangingPunct="0">
              <a:lnSpc>
                <a:spcPct val="90000"/>
              </a:lnSpc>
              <a:spcBef>
                <a:spcPts val="45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9pPr>
          </a:lstStyle>
          <a:p>
            <a:pPr lvl="0" algn="ctr">
              <a:tabLst/>
            </a:pPr>
            <a:r>
              <a:rPr lang="fr-FR" sz="3200" b="1" dirty="0">
                <a:solidFill>
                  <a:prstClr val="white"/>
                </a:solidFill>
                <a:latin typeface="Trebuchet MS" panose="020B0603020202020204" pitchFamily="34" charset="0"/>
                <a:ea typeface="+mn-ea"/>
                <a:cs typeface="+mn-cs"/>
              </a:rPr>
              <a:t>PRÉSENTATION DES RAPPORTS: </a:t>
            </a:r>
          </a:p>
          <a:p>
            <a:pPr lvl="0" algn="ctr">
              <a:tabLst/>
            </a:pPr>
            <a:r>
              <a:rPr lang="fr-FR" sz="3200" b="1" dirty="0">
                <a:solidFill>
                  <a:prstClr val="white"/>
                </a:solidFill>
                <a:latin typeface="Trebuchet MS" panose="020B0603020202020204" pitchFamily="34" charset="0"/>
                <a:ea typeface="+mn-ea"/>
                <a:cs typeface="+mn-cs"/>
              </a:rPr>
              <a:t>Rapport Intermédiaire</a:t>
            </a:r>
          </a:p>
        </p:txBody>
      </p:sp>
      <p:sp>
        <p:nvSpPr>
          <p:cNvPr id="7" name="Rettangolo 6"/>
          <p:cNvSpPr/>
          <p:nvPr/>
        </p:nvSpPr>
        <p:spPr>
          <a:xfrm>
            <a:off x="3603109" y="4628094"/>
            <a:ext cx="300082" cy="369332"/>
          </a:xfrm>
          <a:prstGeom prst="rect">
            <a:avLst/>
          </a:prstGeom>
        </p:spPr>
        <p:txBody>
          <a:bodyPr wrap="none">
            <a:spAutoFit/>
          </a:bodyPr>
          <a:lstStyle/>
          <a:p>
            <a:r>
              <a:rPr lang="fr-FR" dirty="0"/>
              <a:t>: </a:t>
            </a:r>
          </a:p>
        </p:txBody>
      </p:sp>
      <p:pic>
        <p:nvPicPr>
          <p:cNvPr id="3" name="Immagine 2">
            <a:extLst>
              <a:ext uri="{FF2B5EF4-FFF2-40B4-BE49-F238E27FC236}">
                <a16:creationId xmlns:a16="http://schemas.microsoft.com/office/drawing/2014/main" id="{5E514B4C-3BD9-CAF5-5D77-A4566D4BC1CB}"/>
              </a:ext>
            </a:extLst>
          </p:cNvPr>
          <p:cNvPicPr>
            <a:picLocks noChangeAspect="1"/>
          </p:cNvPicPr>
          <p:nvPr/>
        </p:nvPicPr>
        <p:blipFill>
          <a:blip r:embed="rId2"/>
          <a:stretch>
            <a:fillRect/>
          </a:stretch>
        </p:blipFill>
        <p:spPr>
          <a:xfrm>
            <a:off x="5226724" y="1064947"/>
            <a:ext cx="6626381" cy="4997554"/>
          </a:xfrm>
          <a:prstGeom prst="rect">
            <a:avLst/>
          </a:prstGeom>
        </p:spPr>
      </p:pic>
    </p:spTree>
    <p:extLst>
      <p:ext uri="{BB962C8B-B14F-4D97-AF65-F5344CB8AC3E}">
        <p14:creationId xmlns:p14="http://schemas.microsoft.com/office/powerpoint/2010/main" val="155266939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Box 2"/>
          <p:cNvSpPr txBox="1">
            <a:spLocks noChangeArrowheads="1"/>
          </p:cNvSpPr>
          <p:nvPr/>
        </p:nvSpPr>
        <p:spPr bwMode="auto">
          <a:xfrm>
            <a:off x="262466" y="128843"/>
            <a:ext cx="11929533" cy="93610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nchor="ct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ＭＳ Ｐゴシック" charset="0"/>
                <a:cs typeface="Arial Unicode MS" charset="0"/>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5pPr>
            <a:lvl6pPr marL="2514600" indent="-228600" defTabSz="449263" eaLnBrk="0" fontAlgn="base" hangingPunct="0">
              <a:lnSpc>
                <a:spcPct val="90000"/>
              </a:lnSpc>
              <a:spcBef>
                <a:spcPts val="45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6pPr>
            <a:lvl7pPr marL="2971800" indent="-228600" defTabSz="449263" eaLnBrk="0" fontAlgn="base" hangingPunct="0">
              <a:lnSpc>
                <a:spcPct val="90000"/>
              </a:lnSpc>
              <a:spcBef>
                <a:spcPts val="45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7pPr>
            <a:lvl8pPr marL="3429000" indent="-228600" defTabSz="449263" eaLnBrk="0" fontAlgn="base" hangingPunct="0">
              <a:lnSpc>
                <a:spcPct val="90000"/>
              </a:lnSpc>
              <a:spcBef>
                <a:spcPts val="45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8pPr>
            <a:lvl9pPr marL="3886200" indent="-228600" defTabSz="449263" eaLnBrk="0" fontAlgn="base" hangingPunct="0">
              <a:lnSpc>
                <a:spcPct val="90000"/>
              </a:lnSpc>
              <a:spcBef>
                <a:spcPts val="45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9pPr>
          </a:lstStyle>
          <a:p>
            <a:pPr lvl="0" algn="ctr">
              <a:tabLst/>
            </a:pPr>
            <a:r>
              <a:rPr lang="fr-FR" sz="3200" b="1" dirty="0">
                <a:solidFill>
                  <a:prstClr val="white"/>
                </a:solidFill>
                <a:latin typeface="Trebuchet MS" panose="020B0603020202020204" pitchFamily="34" charset="0"/>
                <a:ea typeface="+mn-ea"/>
                <a:cs typeface="+mn-cs"/>
              </a:rPr>
              <a:t>PRÉSENTATION DES RAPPORTS: </a:t>
            </a:r>
          </a:p>
          <a:p>
            <a:pPr lvl="0" algn="ctr">
              <a:tabLst/>
            </a:pPr>
            <a:r>
              <a:rPr lang="fr-FR" sz="3200" b="1" dirty="0">
                <a:solidFill>
                  <a:prstClr val="white"/>
                </a:solidFill>
                <a:latin typeface="Trebuchet MS" panose="020B0603020202020204" pitchFamily="34" charset="0"/>
                <a:ea typeface="+mn-ea"/>
                <a:cs typeface="+mn-cs"/>
              </a:rPr>
              <a:t>Rapport Intermédiaire</a:t>
            </a:r>
          </a:p>
        </p:txBody>
      </p:sp>
      <p:sp>
        <p:nvSpPr>
          <p:cNvPr id="7" name="Rettangolo 6"/>
          <p:cNvSpPr/>
          <p:nvPr/>
        </p:nvSpPr>
        <p:spPr>
          <a:xfrm>
            <a:off x="3603109" y="4628094"/>
            <a:ext cx="300082" cy="369332"/>
          </a:xfrm>
          <a:prstGeom prst="rect">
            <a:avLst/>
          </a:prstGeom>
        </p:spPr>
        <p:txBody>
          <a:bodyPr wrap="none">
            <a:spAutoFit/>
          </a:bodyPr>
          <a:lstStyle/>
          <a:p>
            <a:r>
              <a:rPr lang="fr-FR" dirty="0"/>
              <a:t>: </a:t>
            </a:r>
          </a:p>
        </p:txBody>
      </p:sp>
      <p:pic>
        <p:nvPicPr>
          <p:cNvPr id="8" name="Immagine 7">
            <a:extLst>
              <a:ext uri="{FF2B5EF4-FFF2-40B4-BE49-F238E27FC236}">
                <a16:creationId xmlns:a16="http://schemas.microsoft.com/office/drawing/2014/main" id="{777E5E32-5C7C-3F59-358F-4A3DEC87B5D4}"/>
              </a:ext>
            </a:extLst>
          </p:cNvPr>
          <p:cNvPicPr>
            <a:picLocks noChangeAspect="1"/>
          </p:cNvPicPr>
          <p:nvPr/>
        </p:nvPicPr>
        <p:blipFill>
          <a:blip r:embed="rId2"/>
          <a:stretch>
            <a:fillRect/>
          </a:stretch>
        </p:blipFill>
        <p:spPr>
          <a:xfrm>
            <a:off x="36457" y="2208758"/>
            <a:ext cx="5156593" cy="4089400"/>
          </a:xfrm>
          <a:prstGeom prst="rect">
            <a:avLst/>
          </a:prstGeom>
        </p:spPr>
      </p:pic>
      <p:sp>
        <p:nvSpPr>
          <p:cNvPr id="10" name="CasellaDiTesto 9">
            <a:extLst>
              <a:ext uri="{FF2B5EF4-FFF2-40B4-BE49-F238E27FC236}">
                <a16:creationId xmlns:a16="http://schemas.microsoft.com/office/drawing/2014/main" id="{259049F2-025A-148E-F74F-A09CA8569347}"/>
              </a:ext>
            </a:extLst>
          </p:cNvPr>
          <p:cNvSpPr txBox="1"/>
          <p:nvPr/>
        </p:nvSpPr>
        <p:spPr>
          <a:xfrm>
            <a:off x="978341" y="1613694"/>
            <a:ext cx="6093500" cy="392159"/>
          </a:xfrm>
          <a:prstGeom prst="rect">
            <a:avLst/>
          </a:prstGeom>
          <a:noFill/>
        </p:spPr>
        <p:txBody>
          <a:bodyPr wrap="square">
            <a:spAutoFit/>
          </a:bodyPr>
          <a:lstStyle/>
          <a:p>
            <a:pPr marR="594360" lvl="0">
              <a:lnSpc>
                <a:spcPct val="115000"/>
              </a:lnSpc>
              <a:spcBef>
                <a:spcPts val="1000"/>
              </a:spcBef>
              <a:spcAft>
                <a:spcPts val="1400"/>
              </a:spcAft>
            </a:pPr>
            <a:r>
              <a:rPr lang="fr-FR" sz="1800" b="1" i="0" dirty="0">
                <a:solidFill>
                  <a:srgbClr val="4F81BD"/>
                </a:solidFill>
                <a:effectLst/>
                <a:latin typeface="Calibri" panose="020F0502020204030204" pitchFamily="34" charset="0"/>
                <a:ea typeface="Times New Roman" panose="02020603050405020304" pitchFamily="18" charset="0"/>
                <a:cs typeface="Times New Roman" panose="02020603050405020304" pitchFamily="18" charset="0"/>
              </a:rPr>
              <a:t>3. Logique d’intervention</a:t>
            </a:r>
            <a:endParaRPr lang="it-IT" sz="1200" b="1" i="1" dirty="0">
              <a:solidFill>
                <a:srgbClr val="4F81BD"/>
              </a:solidFill>
              <a:effectLst/>
              <a:latin typeface="Calibri" panose="020F0502020204030204" pitchFamily="34" charset="0"/>
              <a:ea typeface="Times New Roman" panose="02020603050405020304" pitchFamily="18" charset="0"/>
              <a:cs typeface="Times New Roman" panose="02020603050405020304" pitchFamily="18" charset="0"/>
            </a:endParaRPr>
          </a:p>
        </p:txBody>
      </p:sp>
      <p:pic>
        <p:nvPicPr>
          <p:cNvPr id="13" name="Immagine 12">
            <a:extLst>
              <a:ext uri="{FF2B5EF4-FFF2-40B4-BE49-F238E27FC236}">
                <a16:creationId xmlns:a16="http://schemas.microsoft.com/office/drawing/2014/main" id="{2E6BF747-FC39-B118-8DAF-4A3C4C6609FA}"/>
              </a:ext>
            </a:extLst>
          </p:cNvPr>
          <p:cNvPicPr>
            <a:picLocks noChangeAspect="1"/>
          </p:cNvPicPr>
          <p:nvPr/>
        </p:nvPicPr>
        <p:blipFill>
          <a:blip r:embed="rId3"/>
          <a:stretch>
            <a:fillRect/>
          </a:stretch>
        </p:blipFill>
        <p:spPr>
          <a:xfrm>
            <a:off x="5036695" y="2554600"/>
            <a:ext cx="6973215" cy="3336534"/>
          </a:xfrm>
          <a:prstGeom prst="rect">
            <a:avLst/>
          </a:prstGeom>
        </p:spPr>
      </p:pic>
    </p:spTree>
    <p:extLst>
      <p:ext uri="{BB962C8B-B14F-4D97-AF65-F5344CB8AC3E}">
        <p14:creationId xmlns:p14="http://schemas.microsoft.com/office/powerpoint/2010/main" val="709549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Box 2"/>
          <p:cNvSpPr txBox="1">
            <a:spLocks noChangeArrowheads="1"/>
          </p:cNvSpPr>
          <p:nvPr/>
        </p:nvSpPr>
        <p:spPr bwMode="auto">
          <a:xfrm>
            <a:off x="262466" y="128843"/>
            <a:ext cx="11929533" cy="93610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nchor="ct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ＭＳ Ｐゴシック" charset="0"/>
                <a:cs typeface="Arial Unicode MS" charset="0"/>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5pPr>
            <a:lvl6pPr marL="2514600" indent="-228600" defTabSz="449263" eaLnBrk="0" fontAlgn="base" hangingPunct="0">
              <a:lnSpc>
                <a:spcPct val="90000"/>
              </a:lnSpc>
              <a:spcBef>
                <a:spcPts val="45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6pPr>
            <a:lvl7pPr marL="2971800" indent="-228600" defTabSz="449263" eaLnBrk="0" fontAlgn="base" hangingPunct="0">
              <a:lnSpc>
                <a:spcPct val="90000"/>
              </a:lnSpc>
              <a:spcBef>
                <a:spcPts val="45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7pPr>
            <a:lvl8pPr marL="3429000" indent="-228600" defTabSz="449263" eaLnBrk="0" fontAlgn="base" hangingPunct="0">
              <a:lnSpc>
                <a:spcPct val="90000"/>
              </a:lnSpc>
              <a:spcBef>
                <a:spcPts val="45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8pPr>
            <a:lvl9pPr marL="3886200" indent="-228600" defTabSz="449263" eaLnBrk="0" fontAlgn="base" hangingPunct="0">
              <a:lnSpc>
                <a:spcPct val="90000"/>
              </a:lnSpc>
              <a:spcBef>
                <a:spcPts val="45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9pPr>
          </a:lstStyle>
          <a:p>
            <a:pPr lvl="0" algn="ctr">
              <a:tabLst/>
            </a:pPr>
            <a:r>
              <a:rPr lang="fr-FR" sz="3200" b="1" dirty="0">
                <a:solidFill>
                  <a:prstClr val="white"/>
                </a:solidFill>
                <a:latin typeface="Trebuchet MS" panose="020B0603020202020204" pitchFamily="34" charset="0"/>
                <a:ea typeface="+mn-ea"/>
                <a:cs typeface="+mn-cs"/>
              </a:rPr>
              <a:t>PRÉSENTATION DES RAPPORTS: </a:t>
            </a:r>
          </a:p>
          <a:p>
            <a:pPr lvl="0" algn="ctr">
              <a:tabLst/>
            </a:pPr>
            <a:r>
              <a:rPr lang="fr-FR" sz="3200" b="1" dirty="0">
                <a:solidFill>
                  <a:prstClr val="white"/>
                </a:solidFill>
                <a:latin typeface="Trebuchet MS" panose="020B0603020202020204" pitchFamily="34" charset="0"/>
                <a:ea typeface="+mn-ea"/>
                <a:cs typeface="+mn-cs"/>
              </a:rPr>
              <a:t>Rapport Intermédiaire</a:t>
            </a:r>
          </a:p>
        </p:txBody>
      </p:sp>
      <p:sp>
        <p:nvSpPr>
          <p:cNvPr id="7" name="Rettangolo 6"/>
          <p:cNvSpPr/>
          <p:nvPr/>
        </p:nvSpPr>
        <p:spPr>
          <a:xfrm>
            <a:off x="3603109" y="4628094"/>
            <a:ext cx="300082" cy="369332"/>
          </a:xfrm>
          <a:prstGeom prst="rect">
            <a:avLst/>
          </a:prstGeom>
        </p:spPr>
        <p:txBody>
          <a:bodyPr wrap="none">
            <a:spAutoFit/>
          </a:bodyPr>
          <a:lstStyle/>
          <a:p>
            <a:r>
              <a:rPr lang="fr-FR" dirty="0"/>
              <a:t>: </a:t>
            </a:r>
          </a:p>
        </p:txBody>
      </p:sp>
      <p:sp>
        <p:nvSpPr>
          <p:cNvPr id="18" name="CasellaDiTesto 17">
            <a:extLst>
              <a:ext uri="{FF2B5EF4-FFF2-40B4-BE49-F238E27FC236}">
                <a16:creationId xmlns:a16="http://schemas.microsoft.com/office/drawing/2014/main" id="{CA62F615-FC6C-32C1-1618-F9CDFEC2950C}"/>
              </a:ext>
            </a:extLst>
          </p:cNvPr>
          <p:cNvSpPr txBox="1"/>
          <p:nvPr/>
        </p:nvSpPr>
        <p:spPr>
          <a:xfrm>
            <a:off x="1553632" y="1347432"/>
            <a:ext cx="6096000" cy="639149"/>
          </a:xfrm>
          <a:prstGeom prst="rect">
            <a:avLst/>
          </a:prstGeom>
          <a:noFill/>
        </p:spPr>
        <p:txBody>
          <a:bodyPr wrap="square">
            <a:spAutoFit/>
          </a:bodyPr>
          <a:lstStyle/>
          <a:p>
            <a:pPr>
              <a:lnSpc>
                <a:spcPct val="115000"/>
              </a:lnSpc>
              <a:spcAft>
                <a:spcPts val="1000"/>
              </a:spcAft>
            </a:pPr>
            <a:r>
              <a:rPr lang="sl-SI" sz="800" b="1" dirty="0">
                <a:solidFill>
                  <a:srgbClr val="4F81BD"/>
                </a:solidFill>
                <a:effectLst/>
                <a:latin typeface="Calibri" panose="020F0502020204030204" pitchFamily="34" charset="0"/>
                <a:ea typeface="Times New Roman" panose="02020603050405020304" pitchFamily="18" charset="0"/>
                <a:cs typeface="Times New Roman" panose="02020603050405020304" pitchFamily="18" charset="0"/>
              </a:rPr>
              <a:t> </a:t>
            </a:r>
            <a:endParaRPr lang="it-IT" sz="1600" dirty="0">
              <a:effectLst/>
              <a:latin typeface="Calibri" panose="020F0502020204030204" pitchFamily="34" charset="0"/>
              <a:ea typeface="Calibri" panose="020F0502020204030204" pitchFamily="34" charset="0"/>
              <a:cs typeface="Times New Roman" panose="02020603050405020304" pitchFamily="18" charset="0"/>
            </a:endParaRPr>
          </a:p>
          <a:p>
            <a:r>
              <a:rPr lang="sl-SI" sz="1800" dirty="0">
                <a:solidFill>
                  <a:srgbClr val="4F81BD"/>
                </a:solidFill>
                <a:effectLst/>
                <a:latin typeface="Calibri" panose="020F0502020204030204" pitchFamily="34" charset="0"/>
                <a:ea typeface="Calibri" panose="020F0502020204030204" pitchFamily="34" charset="0"/>
                <a:cs typeface="Times New Roman" panose="02020603050405020304" pitchFamily="18" charset="0"/>
              </a:rPr>
              <a:t>4. Mise en œuvre des Groupes de Taches </a:t>
            </a:r>
            <a:endParaRPr lang="fr-FR" dirty="0"/>
          </a:p>
        </p:txBody>
      </p:sp>
      <p:pic>
        <p:nvPicPr>
          <p:cNvPr id="20" name="Immagine 19">
            <a:extLst>
              <a:ext uri="{FF2B5EF4-FFF2-40B4-BE49-F238E27FC236}">
                <a16:creationId xmlns:a16="http://schemas.microsoft.com/office/drawing/2014/main" id="{6CB5BF63-94F8-78AB-91DD-911D6B3A0DE5}"/>
              </a:ext>
            </a:extLst>
          </p:cNvPr>
          <p:cNvPicPr>
            <a:picLocks noChangeAspect="1"/>
          </p:cNvPicPr>
          <p:nvPr/>
        </p:nvPicPr>
        <p:blipFill>
          <a:blip r:embed="rId2"/>
          <a:stretch>
            <a:fillRect/>
          </a:stretch>
        </p:blipFill>
        <p:spPr>
          <a:xfrm>
            <a:off x="1879600" y="1986581"/>
            <a:ext cx="7738533" cy="4742576"/>
          </a:xfrm>
          <a:prstGeom prst="rect">
            <a:avLst/>
          </a:prstGeom>
        </p:spPr>
      </p:pic>
    </p:spTree>
    <p:extLst>
      <p:ext uri="{BB962C8B-B14F-4D97-AF65-F5344CB8AC3E}">
        <p14:creationId xmlns:p14="http://schemas.microsoft.com/office/powerpoint/2010/main" val="288145040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Box 2"/>
          <p:cNvSpPr txBox="1">
            <a:spLocks noChangeArrowheads="1"/>
          </p:cNvSpPr>
          <p:nvPr/>
        </p:nvSpPr>
        <p:spPr bwMode="auto">
          <a:xfrm>
            <a:off x="262466" y="128843"/>
            <a:ext cx="11929533" cy="93610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nchor="ct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ＭＳ Ｐゴシック" charset="0"/>
                <a:cs typeface="Arial Unicode MS" charset="0"/>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5pPr>
            <a:lvl6pPr marL="2514600" indent="-228600" defTabSz="449263" eaLnBrk="0" fontAlgn="base" hangingPunct="0">
              <a:lnSpc>
                <a:spcPct val="90000"/>
              </a:lnSpc>
              <a:spcBef>
                <a:spcPts val="45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6pPr>
            <a:lvl7pPr marL="2971800" indent="-228600" defTabSz="449263" eaLnBrk="0" fontAlgn="base" hangingPunct="0">
              <a:lnSpc>
                <a:spcPct val="90000"/>
              </a:lnSpc>
              <a:spcBef>
                <a:spcPts val="45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7pPr>
            <a:lvl8pPr marL="3429000" indent="-228600" defTabSz="449263" eaLnBrk="0" fontAlgn="base" hangingPunct="0">
              <a:lnSpc>
                <a:spcPct val="90000"/>
              </a:lnSpc>
              <a:spcBef>
                <a:spcPts val="45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8pPr>
            <a:lvl9pPr marL="3886200" indent="-228600" defTabSz="449263" eaLnBrk="0" fontAlgn="base" hangingPunct="0">
              <a:lnSpc>
                <a:spcPct val="90000"/>
              </a:lnSpc>
              <a:spcBef>
                <a:spcPts val="45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9pPr>
          </a:lstStyle>
          <a:p>
            <a:pPr lvl="0" algn="ctr">
              <a:tabLst/>
            </a:pPr>
            <a:r>
              <a:rPr lang="fr-FR" sz="3200" b="1" dirty="0">
                <a:solidFill>
                  <a:prstClr val="white"/>
                </a:solidFill>
                <a:latin typeface="Trebuchet MS" panose="020B0603020202020204" pitchFamily="34" charset="0"/>
                <a:ea typeface="+mn-ea"/>
                <a:cs typeface="+mn-cs"/>
              </a:rPr>
              <a:t>PRÉSENTATION DES RAPPORTS: </a:t>
            </a:r>
          </a:p>
          <a:p>
            <a:pPr lvl="0" algn="ctr">
              <a:tabLst/>
            </a:pPr>
            <a:r>
              <a:rPr lang="fr-FR" sz="3200" b="1" dirty="0">
                <a:solidFill>
                  <a:prstClr val="white"/>
                </a:solidFill>
                <a:latin typeface="Trebuchet MS" panose="020B0603020202020204" pitchFamily="34" charset="0"/>
                <a:ea typeface="+mn-ea"/>
                <a:cs typeface="+mn-cs"/>
              </a:rPr>
              <a:t>Rapport Intermédiaire</a:t>
            </a:r>
          </a:p>
        </p:txBody>
      </p:sp>
      <p:sp>
        <p:nvSpPr>
          <p:cNvPr id="7" name="Rettangolo 6"/>
          <p:cNvSpPr/>
          <p:nvPr/>
        </p:nvSpPr>
        <p:spPr>
          <a:xfrm>
            <a:off x="3603109" y="4628094"/>
            <a:ext cx="300082" cy="369332"/>
          </a:xfrm>
          <a:prstGeom prst="rect">
            <a:avLst/>
          </a:prstGeom>
        </p:spPr>
        <p:txBody>
          <a:bodyPr wrap="none">
            <a:spAutoFit/>
          </a:bodyPr>
          <a:lstStyle/>
          <a:p>
            <a:r>
              <a:rPr lang="fr-FR" dirty="0"/>
              <a:t>: </a:t>
            </a:r>
          </a:p>
        </p:txBody>
      </p:sp>
      <p:sp>
        <p:nvSpPr>
          <p:cNvPr id="8" name="CasellaDiTesto 7">
            <a:extLst>
              <a:ext uri="{FF2B5EF4-FFF2-40B4-BE49-F238E27FC236}">
                <a16:creationId xmlns:a16="http://schemas.microsoft.com/office/drawing/2014/main" id="{9D50D8AC-ABB7-1CD8-838B-70BE9F5EBB1E}"/>
              </a:ext>
            </a:extLst>
          </p:cNvPr>
          <p:cNvSpPr txBox="1"/>
          <p:nvPr/>
        </p:nvSpPr>
        <p:spPr>
          <a:xfrm>
            <a:off x="389468" y="1519199"/>
            <a:ext cx="10041466" cy="918585"/>
          </a:xfrm>
          <a:prstGeom prst="rect">
            <a:avLst/>
          </a:prstGeom>
          <a:noFill/>
        </p:spPr>
        <p:txBody>
          <a:bodyPr wrap="square">
            <a:spAutoFit/>
          </a:bodyPr>
          <a:lstStyle/>
          <a:p>
            <a:pPr marR="594360">
              <a:lnSpc>
                <a:spcPct val="115000"/>
              </a:lnSpc>
              <a:spcBef>
                <a:spcPts val="1000"/>
              </a:spcBef>
              <a:spcAft>
                <a:spcPts val="1400"/>
              </a:spcAft>
            </a:pPr>
            <a:r>
              <a:rPr lang="fr-FR" sz="1800" b="1" i="0" dirty="0">
                <a:solidFill>
                  <a:srgbClr val="4F81BD"/>
                </a:solidFill>
                <a:effectLst/>
                <a:latin typeface="Calibri" panose="020F0502020204030204" pitchFamily="34" charset="0"/>
                <a:ea typeface="Times New Roman" panose="02020603050405020304" pitchFamily="18" charset="0"/>
                <a:cs typeface="Times New Roman" panose="02020603050405020304" pitchFamily="18" charset="0"/>
              </a:rPr>
              <a:t>6. Contrats (ressources humaines, travaux, équipements, infrastructures, fournitures, services)</a:t>
            </a:r>
            <a:endParaRPr lang="it-IT" sz="1800" b="1" i="1" dirty="0">
              <a:solidFill>
                <a:srgbClr val="4F81BD"/>
              </a:solidFill>
              <a:effectLst/>
              <a:latin typeface="Calibri" panose="020F0502020204030204" pitchFamily="34" charset="0"/>
              <a:ea typeface="Times New Roman" panose="02020603050405020304" pitchFamily="18" charset="0"/>
              <a:cs typeface="Times New Roman" panose="02020603050405020304" pitchFamily="18" charset="0"/>
            </a:endParaRPr>
          </a:p>
          <a:p>
            <a:pPr marR="594360" lvl="0">
              <a:lnSpc>
                <a:spcPct val="115000"/>
              </a:lnSpc>
              <a:spcBef>
                <a:spcPts val="1000"/>
              </a:spcBef>
              <a:spcAft>
                <a:spcPts val="1400"/>
              </a:spcAft>
            </a:pPr>
            <a:endParaRPr lang="it-IT" sz="1200" b="1" i="1" dirty="0">
              <a:solidFill>
                <a:srgbClr val="4F81BD"/>
              </a:solidFill>
              <a:effectLst/>
              <a:latin typeface="Calibri" panose="020F0502020204030204" pitchFamily="34" charset="0"/>
              <a:ea typeface="Times New Roman" panose="02020603050405020304" pitchFamily="18" charset="0"/>
              <a:cs typeface="Times New Roman" panose="02020603050405020304" pitchFamily="18" charset="0"/>
            </a:endParaRPr>
          </a:p>
        </p:txBody>
      </p:sp>
      <p:pic>
        <p:nvPicPr>
          <p:cNvPr id="3" name="Immagine 2">
            <a:extLst>
              <a:ext uri="{FF2B5EF4-FFF2-40B4-BE49-F238E27FC236}">
                <a16:creationId xmlns:a16="http://schemas.microsoft.com/office/drawing/2014/main" id="{27B69FCB-2435-5E46-DB7B-47A6BE1A0A29}"/>
              </a:ext>
            </a:extLst>
          </p:cNvPr>
          <p:cNvPicPr>
            <a:picLocks noChangeAspect="1"/>
          </p:cNvPicPr>
          <p:nvPr/>
        </p:nvPicPr>
        <p:blipFill>
          <a:blip r:embed="rId2"/>
          <a:stretch>
            <a:fillRect/>
          </a:stretch>
        </p:blipFill>
        <p:spPr>
          <a:xfrm>
            <a:off x="1439333" y="2423716"/>
            <a:ext cx="7603066" cy="3149600"/>
          </a:xfrm>
          <a:prstGeom prst="rect">
            <a:avLst/>
          </a:prstGeom>
        </p:spPr>
      </p:pic>
    </p:spTree>
    <p:extLst>
      <p:ext uri="{BB962C8B-B14F-4D97-AF65-F5344CB8AC3E}">
        <p14:creationId xmlns:p14="http://schemas.microsoft.com/office/powerpoint/2010/main" val="55760504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Box 2"/>
          <p:cNvSpPr txBox="1">
            <a:spLocks noChangeArrowheads="1"/>
          </p:cNvSpPr>
          <p:nvPr/>
        </p:nvSpPr>
        <p:spPr bwMode="auto">
          <a:xfrm>
            <a:off x="262466" y="128843"/>
            <a:ext cx="11929533" cy="93610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nchor="ct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ＭＳ Ｐゴシック" charset="0"/>
                <a:cs typeface="Arial Unicode MS" charset="0"/>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5pPr>
            <a:lvl6pPr marL="2514600" indent="-228600" defTabSz="449263" eaLnBrk="0" fontAlgn="base" hangingPunct="0">
              <a:lnSpc>
                <a:spcPct val="90000"/>
              </a:lnSpc>
              <a:spcBef>
                <a:spcPts val="45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6pPr>
            <a:lvl7pPr marL="2971800" indent="-228600" defTabSz="449263" eaLnBrk="0" fontAlgn="base" hangingPunct="0">
              <a:lnSpc>
                <a:spcPct val="90000"/>
              </a:lnSpc>
              <a:spcBef>
                <a:spcPts val="45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7pPr>
            <a:lvl8pPr marL="3429000" indent="-228600" defTabSz="449263" eaLnBrk="0" fontAlgn="base" hangingPunct="0">
              <a:lnSpc>
                <a:spcPct val="90000"/>
              </a:lnSpc>
              <a:spcBef>
                <a:spcPts val="45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8pPr>
            <a:lvl9pPr marL="3886200" indent="-228600" defTabSz="449263" eaLnBrk="0" fontAlgn="base" hangingPunct="0">
              <a:lnSpc>
                <a:spcPct val="90000"/>
              </a:lnSpc>
              <a:spcBef>
                <a:spcPts val="45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9pPr>
          </a:lstStyle>
          <a:p>
            <a:pPr lvl="0" algn="ctr">
              <a:tabLst/>
            </a:pPr>
            <a:r>
              <a:rPr lang="fr-FR" sz="3200" b="1" dirty="0">
                <a:solidFill>
                  <a:prstClr val="white"/>
                </a:solidFill>
                <a:latin typeface="Trebuchet MS" panose="020B0603020202020204" pitchFamily="34" charset="0"/>
                <a:ea typeface="+mn-ea"/>
                <a:cs typeface="+mn-cs"/>
              </a:rPr>
              <a:t>PRÉSENTATION DES RAPPORTS: </a:t>
            </a:r>
          </a:p>
          <a:p>
            <a:pPr lvl="0" algn="ctr">
              <a:tabLst/>
            </a:pPr>
            <a:r>
              <a:rPr lang="fr-FR" sz="3200" b="1" dirty="0">
                <a:solidFill>
                  <a:prstClr val="white"/>
                </a:solidFill>
                <a:latin typeface="Trebuchet MS" panose="020B0603020202020204" pitchFamily="34" charset="0"/>
                <a:ea typeface="+mn-ea"/>
                <a:cs typeface="+mn-cs"/>
              </a:rPr>
              <a:t>Rapport Intermédiaire</a:t>
            </a:r>
          </a:p>
        </p:txBody>
      </p:sp>
      <p:sp>
        <p:nvSpPr>
          <p:cNvPr id="7" name="Rettangolo 6"/>
          <p:cNvSpPr/>
          <p:nvPr/>
        </p:nvSpPr>
        <p:spPr>
          <a:xfrm>
            <a:off x="3603109" y="4628094"/>
            <a:ext cx="300082" cy="369332"/>
          </a:xfrm>
          <a:prstGeom prst="rect">
            <a:avLst/>
          </a:prstGeom>
        </p:spPr>
        <p:txBody>
          <a:bodyPr wrap="none">
            <a:spAutoFit/>
          </a:bodyPr>
          <a:lstStyle/>
          <a:p>
            <a:r>
              <a:rPr lang="fr-FR" dirty="0"/>
              <a:t>: </a:t>
            </a:r>
          </a:p>
        </p:txBody>
      </p:sp>
      <p:sp>
        <p:nvSpPr>
          <p:cNvPr id="8" name="CasellaDiTesto 7">
            <a:extLst>
              <a:ext uri="{FF2B5EF4-FFF2-40B4-BE49-F238E27FC236}">
                <a16:creationId xmlns:a16="http://schemas.microsoft.com/office/drawing/2014/main" id="{9D50D8AC-ABB7-1CD8-838B-70BE9F5EBB1E}"/>
              </a:ext>
            </a:extLst>
          </p:cNvPr>
          <p:cNvSpPr txBox="1"/>
          <p:nvPr/>
        </p:nvSpPr>
        <p:spPr>
          <a:xfrm>
            <a:off x="389468" y="1519199"/>
            <a:ext cx="10041466" cy="918585"/>
          </a:xfrm>
          <a:prstGeom prst="rect">
            <a:avLst/>
          </a:prstGeom>
          <a:noFill/>
        </p:spPr>
        <p:txBody>
          <a:bodyPr wrap="square">
            <a:spAutoFit/>
          </a:bodyPr>
          <a:lstStyle/>
          <a:p>
            <a:pPr marR="594360">
              <a:lnSpc>
                <a:spcPct val="115000"/>
              </a:lnSpc>
              <a:spcBef>
                <a:spcPts val="1000"/>
              </a:spcBef>
              <a:spcAft>
                <a:spcPts val="1400"/>
              </a:spcAft>
            </a:pPr>
            <a:r>
              <a:rPr lang="fr-FR" sz="1800" b="1" i="0" dirty="0">
                <a:solidFill>
                  <a:srgbClr val="4F81BD"/>
                </a:solidFill>
                <a:effectLst/>
                <a:latin typeface="Calibri" panose="020F0502020204030204" pitchFamily="34" charset="0"/>
                <a:ea typeface="Times New Roman" panose="02020603050405020304" pitchFamily="18" charset="0"/>
                <a:cs typeface="Times New Roman" panose="02020603050405020304" pitchFamily="18" charset="0"/>
              </a:rPr>
              <a:t>6. Contrats (ressources humaines, travaux, équipements, infrastructures, fournitures, services)</a:t>
            </a:r>
            <a:endParaRPr lang="it-IT" sz="1800" b="1" i="1" dirty="0">
              <a:solidFill>
                <a:srgbClr val="4F81BD"/>
              </a:solidFill>
              <a:effectLst/>
              <a:latin typeface="Calibri" panose="020F0502020204030204" pitchFamily="34" charset="0"/>
              <a:ea typeface="Times New Roman" panose="02020603050405020304" pitchFamily="18" charset="0"/>
              <a:cs typeface="Times New Roman" panose="02020603050405020304" pitchFamily="18" charset="0"/>
            </a:endParaRPr>
          </a:p>
          <a:p>
            <a:pPr marR="594360" lvl="0">
              <a:lnSpc>
                <a:spcPct val="115000"/>
              </a:lnSpc>
              <a:spcBef>
                <a:spcPts val="1000"/>
              </a:spcBef>
              <a:spcAft>
                <a:spcPts val="1400"/>
              </a:spcAft>
            </a:pPr>
            <a:endParaRPr lang="it-IT" sz="1200" b="1" i="1" dirty="0">
              <a:solidFill>
                <a:srgbClr val="4F81BD"/>
              </a:solidFill>
              <a:effectLst/>
              <a:latin typeface="Calibri" panose="020F0502020204030204" pitchFamily="34" charset="0"/>
              <a:ea typeface="Times New Roman" panose="02020603050405020304" pitchFamily="18" charset="0"/>
              <a:cs typeface="Times New Roman" panose="02020603050405020304" pitchFamily="18" charset="0"/>
            </a:endParaRPr>
          </a:p>
        </p:txBody>
      </p:sp>
      <p:pic>
        <p:nvPicPr>
          <p:cNvPr id="2" name="Immagine 1">
            <a:extLst>
              <a:ext uri="{FF2B5EF4-FFF2-40B4-BE49-F238E27FC236}">
                <a16:creationId xmlns:a16="http://schemas.microsoft.com/office/drawing/2014/main" id="{785E6152-8281-D240-1F87-1FD664889FFB}"/>
              </a:ext>
            </a:extLst>
          </p:cNvPr>
          <p:cNvPicPr>
            <a:picLocks noChangeAspect="1"/>
          </p:cNvPicPr>
          <p:nvPr/>
        </p:nvPicPr>
        <p:blipFill>
          <a:blip r:embed="rId2"/>
          <a:stretch>
            <a:fillRect/>
          </a:stretch>
        </p:blipFill>
        <p:spPr>
          <a:xfrm>
            <a:off x="1388532" y="2125133"/>
            <a:ext cx="6993467" cy="3657600"/>
          </a:xfrm>
          <a:prstGeom prst="rect">
            <a:avLst/>
          </a:prstGeom>
        </p:spPr>
      </p:pic>
    </p:spTree>
    <p:extLst>
      <p:ext uri="{BB962C8B-B14F-4D97-AF65-F5344CB8AC3E}">
        <p14:creationId xmlns:p14="http://schemas.microsoft.com/office/powerpoint/2010/main" val="183252264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Box 2"/>
          <p:cNvSpPr txBox="1">
            <a:spLocks noChangeArrowheads="1"/>
          </p:cNvSpPr>
          <p:nvPr/>
        </p:nvSpPr>
        <p:spPr bwMode="auto">
          <a:xfrm>
            <a:off x="262466" y="128843"/>
            <a:ext cx="11929533" cy="93610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nchor="ct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ＭＳ Ｐゴシック" charset="0"/>
                <a:cs typeface="Arial Unicode MS" charset="0"/>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5pPr>
            <a:lvl6pPr marL="2514600" indent="-228600" defTabSz="449263" eaLnBrk="0" fontAlgn="base" hangingPunct="0">
              <a:lnSpc>
                <a:spcPct val="90000"/>
              </a:lnSpc>
              <a:spcBef>
                <a:spcPts val="45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6pPr>
            <a:lvl7pPr marL="2971800" indent="-228600" defTabSz="449263" eaLnBrk="0" fontAlgn="base" hangingPunct="0">
              <a:lnSpc>
                <a:spcPct val="90000"/>
              </a:lnSpc>
              <a:spcBef>
                <a:spcPts val="45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7pPr>
            <a:lvl8pPr marL="3429000" indent="-228600" defTabSz="449263" eaLnBrk="0" fontAlgn="base" hangingPunct="0">
              <a:lnSpc>
                <a:spcPct val="90000"/>
              </a:lnSpc>
              <a:spcBef>
                <a:spcPts val="45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8pPr>
            <a:lvl9pPr marL="3886200" indent="-228600" defTabSz="449263" eaLnBrk="0" fontAlgn="base" hangingPunct="0">
              <a:lnSpc>
                <a:spcPct val="90000"/>
              </a:lnSpc>
              <a:spcBef>
                <a:spcPts val="45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9pPr>
          </a:lstStyle>
          <a:p>
            <a:pPr lvl="0" algn="ctr">
              <a:tabLst/>
            </a:pPr>
            <a:r>
              <a:rPr lang="fr-FR" sz="3200" b="1" dirty="0">
                <a:solidFill>
                  <a:prstClr val="white"/>
                </a:solidFill>
                <a:latin typeface="Trebuchet MS" panose="020B0603020202020204" pitchFamily="34" charset="0"/>
                <a:ea typeface="+mn-ea"/>
                <a:cs typeface="+mn-cs"/>
              </a:rPr>
              <a:t>PRÉSENTATION DES RAPPORTS: </a:t>
            </a:r>
          </a:p>
          <a:p>
            <a:pPr lvl="0" algn="ctr">
              <a:tabLst/>
            </a:pPr>
            <a:r>
              <a:rPr lang="fr-FR" sz="3200" b="1" dirty="0">
                <a:solidFill>
                  <a:prstClr val="white"/>
                </a:solidFill>
                <a:latin typeface="Trebuchet MS" panose="020B0603020202020204" pitchFamily="34" charset="0"/>
                <a:ea typeface="+mn-ea"/>
                <a:cs typeface="+mn-cs"/>
              </a:rPr>
              <a:t>Rapport Intermédiaire</a:t>
            </a:r>
          </a:p>
        </p:txBody>
      </p:sp>
      <p:sp>
        <p:nvSpPr>
          <p:cNvPr id="7" name="Rettangolo 6"/>
          <p:cNvSpPr/>
          <p:nvPr/>
        </p:nvSpPr>
        <p:spPr>
          <a:xfrm>
            <a:off x="3603109" y="4628094"/>
            <a:ext cx="300082" cy="369332"/>
          </a:xfrm>
          <a:prstGeom prst="rect">
            <a:avLst/>
          </a:prstGeom>
        </p:spPr>
        <p:txBody>
          <a:bodyPr wrap="none">
            <a:spAutoFit/>
          </a:bodyPr>
          <a:lstStyle/>
          <a:p>
            <a:r>
              <a:rPr lang="fr-FR" dirty="0"/>
              <a:t>: </a:t>
            </a:r>
          </a:p>
        </p:txBody>
      </p:sp>
      <p:sp>
        <p:nvSpPr>
          <p:cNvPr id="8" name="CasellaDiTesto 7">
            <a:extLst>
              <a:ext uri="{FF2B5EF4-FFF2-40B4-BE49-F238E27FC236}">
                <a16:creationId xmlns:a16="http://schemas.microsoft.com/office/drawing/2014/main" id="{9D50D8AC-ABB7-1CD8-838B-70BE9F5EBB1E}"/>
              </a:ext>
            </a:extLst>
          </p:cNvPr>
          <p:cNvSpPr txBox="1"/>
          <p:nvPr/>
        </p:nvSpPr>
        <p:spPr>
          <a:xfrm>
            <a:off x="389468" y="1519199"/>
            <a:ext cx="10041466" cy="918585"/>
          </a:xfrm>
          <a:prstGeom prst="rect">
            <a:avLst/>
          </a:prstGeom>
          <a:noFill/>
        </p:spPr>
        <p:txBody>
          <a:bodyPr wrap="square">
            <a:spAutoFit/>
          </a:bodyPr>
          <a:lstStyle/>
          <a:p>
            <a:pPr marR="594360">
              <a:lnSpc>
                <a:spcPct val="115000"/>
              </a:lnSpc>
              <a:spcBef>
                <a:spcPts val="1000"/>
              </a:spcBef>
              <a:spcAft>
                <a:spcPts val="1400"/>
              </a:spcAft>
            </a:pPr>
            <a:r>
              <a:rPr lang="fr-FR" sz="1800" b="1" i="0" dirty="0">
                <a:solidFill>
                  <a:srgbClr val="4F81BD"/>
                </a:solidFill>
                <a:effectLst/>
                <a:latin typeface="Calibri" panose="020F0502020204030204" pitchFamily="34" charset="0"/>
                <a:ea typeface="Times New Roman" panose="02020603050405020304" pitchFamily="18" charset="0"/>
                <a:cs typeface="Times New Roman" panose="02020603050405020304" pitchFamily="18" charset="0"/>
              </a:rPr>
              <a:t>6. Contrats (ressources humaines, travaux, équipements, infrastructures, fournitures, services)</a:t>
            </a:r>
            <a:endParaRPr lang="it-IT" sz="1800" b="1" i="1" dirty="0">
              <a:solidFill>
                <a:srgbClr val="4F81BD"/>
              </a:solidFill>
              <a:effectLst/>
              <a:latin typeface="Calibri" panose="020F0502020204030204" pitchFamily="34" charset="0"/>
              <a:ea typeface="Times New Roman" panose="02020603050405020304" pitchFamily="18" charset="0"/>
              <a:cs typeface="Times New Roman" panose="02020603050405020304" pitchFamily="18" charset="0"/>
            </a:endParaRPr>
          </a:p>
          <a:p>
            <a:pPr marR="594360" lvl="0">
              <a:lnSpc>
                <a:spcPct val="115000"/>
              </a:lnSpc>
              <a:spcBef>
                <a:spcPts val="1000"/>
              </a:spcBef>
              <a:spcAft>
                <a:spcPts val="1400"/>
              </a:spcAft>
            </a:pPr>
            <a:endParaRPr lang="it-IT" sz="1200" b="1" i="1" dirty="0">
              <a:solidFill>
                <a:srgbClr val="4F81BD"/>
              </a:solidFill>
              <a:effectLst/>
              <a:latin typeface="Calibri" panose="020F0502020204030204" pitchFamily="34" charset="0"/>
              <a:ea typeface="Times New Roman" panose="02020603050405020304" pitchFamily="18" charset="0"/>
              <a:cs typeface="Times New Roman" panose="02020603050405020304" pitchFamily="18" charset="0"/>
            </a:endParaRPr>
          </a:p>
        </p:txBody>
      </p:sp>
      <p:pic>
        <p:nvPicPr>
          <p:cNvPr id="3" name="Immagine 2">
            <a:extLst>
              <a:ext uri="{FF2B5EF4-FFF2-40B4-BE49-F238E27FC236}">
                <a16:creationId xmlns:a16="http://schemas.microsoft.com/office/drawing/2014/main" id="{A6BFC3FB-421B-8151-7399-9FDF5AFF0893}"/>
              </a:ext>
            </a:extLst>
          </p:cNvPr>
          <p:cNvPicPr>
            <a:picLocks noChangeAspect="1"/>
          </p:cNvPicPr>
          <p:nvPr/>
        </p:nvPicPr>
        <p:blipFill>
          <a:blip r:embed="rId2"/>
          <a:stretch>
            <a:fillRect/>
          </a:stretch>
        </p:blipFill>
        <p:spPr>
          <a:xfrm>
            <a:off x="1894417" y="2139950"/>
            <a:ext cx="6758516" cy="3797300"/>
          </a:xfrm>
          <a:prstGeom prst="rect">
            <a:avLst/>
          </a:prstGeom>
        </p:spPr>
      </p:pic>
    </p:spTree>
    <p:extLst>
      <p:ext uri="{BB962C8B-B14F-4D97-AF65-F5344CB8AC3E}">
        <p14:creationId xmlns:p14="http://schemas.microsoft.com/office/powerpoint/2010/main" val="18057716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Box 2"/>
          <p:cNvSpPr txBox="1">
            <a:spLocks noChangeArrowheads="1"/>
          </p:cNvSpPr>
          <p:nvPr/>
        </p:nvSpPr>
        <p:spPr bwMode="auto">
          <a:xfrm>
            <a:off x="262467" y="128843"/>
            <a:ext cx="11929533" cy="93610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nchor="ct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ＭＳ Ｐゴシック" charset="0"/>
                <a:cs typeface="Arial Unicode MS" charset="0"/>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5pPr>
            <a:lvl6pPr marL="2514600" indent="-228600" defTabSz="449263" eaLnBrk="0" fontAlgn="base" hangingPunct="0">
              <a:lnSpc>
                <a:spcPct val="90000"/>
              </a:lnSpc>
              <a:spcBef>
                <a:spcPts val="45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6pPr>
            <a:lvl7pPr marL="2971800" indent="-228600" defTabSz="449263" eaLnBrk="0" fontAlgn="base" hangingPunct="0">
              <a:lnSpc>
                <a:spcPct val="90000"/>
              </a:lnSpc>
              <a:spcBef>
                <a:spcPts val="45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7pPr>
            <a:lvl8pPr marL="3429000" indent="-228600" defTabSz="449263" eaLnBrk="0" fontAlgn="base" hangingPunct="0">
              <a:lnSpc>
                <a:spcPct val="90000"/>
              </a:lnSpc>
              <a:spcBef>
                <a:spcPts val="45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8pPr>
            <a:lvl9pPr marL="3886200" indent="-228600" defTabSz="449263" eaLnBrk="0" fontAlgn="base" hangingPunct="0">
              <a:lnSpc>
                <a:spcPct val="90000"/>
              </a:lnSpc>
              <a:spcBef>
                <a:spcPts val="45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9pPr>
          </a:lstStyle>
          <a:p>
            <a:pPr algn="ctr"/>
            <a:r>
              <a:rPr lang="fr-FR" sz="3200" b="1" dirty="0">
                <a:solidFill>
                  <a:schemeClr val="bg1"/>
                </a:solidFill>
                <a:latin typeface="Trebuchet MS" panose="020B0603020202020204" pitchFamily="34" charset="0"/>
              </a:rPr>
              <a:t>DOCUMENTS D'APPUI ET DE CONSULTATION</a:t>
            </a:r>
            <a:endParaRPr lang="it-IT" sz="3200" b="1" dirty="0">
              <a:solidFill>
                <a:schemeClr val="bg1"/>
              </a:solidFill>
              <a:latin typeface="Trebuchet MS" panose="020B0603020202020204" pitchFamily="34" charset="0"/>
            </a:endParaRPr>
          </a:p>
        </p:txBody>
      </p:sp>
      <p:sp>
        <p:nvSpPr>
          <p:cNvPr id="3" name="Rettangolo arrotondato 2"/>
          <p:cNvSpPr/>
          <p:nvPr/>
        </p:nvSpPr>
        <p:spPr>
          <a:xfrm>
            <a:off x="3700021" y="1675238"/>
            <a:ext cx="4341027" cy="486358"/>
          </a:xfrm>
          <a:prstGeom prst="roundRect">
            <a:avLst/>
          </a:prstGeom>
        </p:spPr>
        <p:style>
          <a:lnRef idx="0">
            <a:schemeClr val="accent6"/>
          </a:lnRef>
          <a:fillRef idx="3">
            <a:schemeClr val="accent6"/>
          </a:fillRef>
          <a:effectRef idx="3">
            <a:schemeClr val="accent6"/>
          </a:effectRef>
          <a:fontRef idx="minor">
            <a:schemeClr val="lt1"/>
          </a:fontRef>
        </p:style>
        <p:txBody>
          <a:bodyPr rtlCol="0" anchor="ctr"/>
          <a:lstStyle/>
          <a:p>
            <a:pPr algn="ctr"/>
            <a:endParaRPr lang="fr-FR" b="1" kern="50" dirty="0">
              <a:solidFill>
                <a:schemeClr val="bg1"/>
              </a:solidFill>
              <a:latin typeface="Calibri" panose="020F0502020204030204" pitchFamily="34" charset="0"/>
              <a:ea typeface="Arial Unicode MS" panose="020B0604020202020204" pitchFamily="34" charset="-128"/>
              <a:cs typeface="Calibri" panose="020F0502020204030204" pitchFamily="34" charset="0"/>
            </a:endParaRPr>
          </a:p>
          <a:p>
            <a:pPr algn="ctr"/>
            <a:r>
              <a:rPr lang="fr-FR" b="1" kern="50" dirty="0">
                <a:solidFill>
                  <a:schemeClr val="bg1"/>
                </a:solidFill>
                <a:latin typeface="Calibri" panose="020F0502020204030204" pitchFamily="34" charset="0"/>
                <a:ea typeface="Arial Unicode MS" panose="020B0604020202020204" pitchFamily="34" charset="-128"/>
                <a:cs typeface="Calibri" panose="020F0502020204030204" pitchFamily="34" charset="0"/>
              </a:rPr>
              <a:t>Le manuel de Mise en ouvre des projet</a:t>
            </a:r>
          </a:p>
          <a:p>
            <a:pPr algn="ctr"/>
            <a:endParaRPr lang="it-IT" dirty="0"/>
          </a:p>
        </p:txBody>
      </p:sp>
      <p:sp>
        <p:nvSpPr>
          <p:cNvPr id="6" name="Rettangolo arrotondato 5"/>
          <p:cNvSpPr/>
          <p:nvPr/>
        </p:nvSpPr>
        <p:spPr>
          <a:xfrm>
            <a:off x="3700020" y="2275111"/>
            <a:ext cx="4341029" cy="541275"/>
          </a:xfrm>
          <a:prstGeom prst="roundRect">
            <a:avLst/>
          </a:prstGeom>
        </p:spPr>
        <p:style>
          <a:lnRef idx="1">
            <a:schemeClr val="accent6"/>
          </a:lnRef>
          <a:fillRef idx="3">
            <a:schemeClr val="accent6"/>
          </a:fillRef>
          <a:effectRef idx="2">
            <a:schemeClr val="accent6"/>
          </a:effectRef>
          <a:fontRef idx="minor">
            <a:schemeClr val="lt1"/>
          </a:fontRef>
        </p:style>
        <p:txBody>
          <a:bodyPr rtlCol="0" anchor="ctr"/>
          <a:lstStyle/>
          <a:p>
            <a:pPr algn="ctr"/>
            <a:r>
              <a:rPr lang="fr-FR" b="1" kern="50" dirty="0">
                <a:solidFill>
                  <a:schemeClr val="bg1"/>
                </a:solidFill>
                <a:latin typeface="Calibri" panose="020F0502020204030204" pitchFamily="34" charset="0"/>
                <a:ea typeface="Arial Unicode MS" panose="020B0604020202020204" pitchFamily="34" charset="-128"/>
                <a:cs typeface="Calibri" panose="020F0502020204030204" pitchFamily="34" charset="0"/>
              </a:rPr>
              <a:t>Annexes au manuel de Mise en ouvre </a:t>
            </a:r>
          </a:p>
        </p:txBody>
      </p:sp>
      <p:graphicFrame>
        <p:nvGraphicFramePr>
          <p:cNvPr id="2" name="Diagramma 1"/>
          <p:cNvGraphicFramePr/>
          <p:nvPr/>
        </p:nvGraphicFramePr>
        <p:xfrm>
          <a:off x="76872" y="2161595"/>
          <a:ext cx="3152260" cy="231020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4" name="Rettangolo arrotondato 13"/>
          <p:cNvSpPr/>
          <p:nvPr/>
        </p:nvSpPr>
        <p:spPr>
          <a:xfrm>
            <a:off x="3605792" y="4585684"/>
            <a:ext cx="4489501" cy="653433"/>
          </a:xfrm>
          <a:prstGeom prst="roundRect">
            <a:avLst/>
          </a:prstGeom>
        </p:spPr>
        <p:style>
          <a:lnRef idx="1">
            <a:schemeClr val="accent6"/>
          </a:lnRef>
          <a:fillRef idx="3">
            <a:schemeClr val="accent6"/>
          </a:fillRef>
          <a:effectRef idx="2">
            <a:schemeClr val="accent6"/>
          </a:effectRef>
          <a:fontRef idx="minor">
            <a:schemeClr val="lt1"/>
          </a:fontRef>
        </p:style>
        <p:txBody>
          <a:bodyPr rtlCol="0" anchor="ctr"/>
          <a:lstStyle/>
          <a:p>
            <a:pPr algn="ctr"/>
            <a:r>
              <a:rPr lang="fr-FR" b="1" kern="50" dirty="0">
                <a:solidFill>
                  <a:srgbClr val="FFFFFF"/>
                </a:solidFill>
                <a:latin typeface="Calibri" panose="020F0502020204030204" pitchFamily="34" charset="0"/>
                <a:ea typeface="Arial Unicode MS" panose="020B0604020202020204" pitchFamily="34" charset="-128"/>
                <a:cs typeface="Calibri" panose="020F0502020204030204" pitchFamily="34" charset="0"/>
              </a:rPr>
              <a:t>Lignes directrices modification projets </a:t>
            </a:r>
          </a:p>
          <a:p>
            <a:pPr algn="ctr"/>
            <a:r>
              <a:rPr lang="fr-FR" b="1" kern="50" dirty="0">
                <a:solidFill>
                  <a:srgbClr val="FFFFFF"/>
                </a:solidFill>
                <a:latin typeface="Calibri" panose="020F0502020204030204" pitchFamily="34" charset="0"/>
                <a:ea typeface="Arial Unicode MS" panose="020B0604020202020204" pitchFamily="34" charset="-128"/>
              </a:rPr>
              <a:t>(Avenant)</a:t>
            </a:r>
            <a:endParaRPr lang="it-IT" dirty="0">
              <a:solidFill>
                <a:srgbClr val="FFFFFF"/>
              </a:solidFill>
            </a:endParaRPr>
          </a:p>
        </p:txBody>
      </p:sp>
      <p:pic>
        <p:nvPicPr>
          <p:cNvPr id="10" name="Immagine 9"/>
          <p:cNvPicPr>
            <a:picLocks noChangeAspect="1"/>
          </p:cNvPicPr>
          <p:nvPr/>
        </p:nvPicPr>
        <p:blipFill>
          <a:blip r:embed="rId7"/>
          <a:stretch>
            <a:fillRect/>
          </a:stretch>
        </p:blipFill>
        <p:spPr>
          <a:xfrm>
            <a:off x="9836826" y="1712236"/>
            <a:ext cx="1669014" cy="1112538"/>
          </a:xfrm>
          <a:prstGeom prst="rect">
            <a:avLst/>
          </a:prstGeom>
        </p:spPr>
      </p:pic>
      <p:sp>
        <p:nvSpPr>
          <p:cNvPr id="7" name="CasellaDiTesto 6"/>
          <p:cNvSpPr txBox="1"/>
          <p:nvPr/>
        </p:nvSpPr>
        <p:spPr>
          <a:xfrm>
            <a:off x="4311622" y="5793630"/>
            <a:ext cx="3121043" cy="461665"/>
          </a:xfrm>
          <a:prstGeom prst="rect">
            <a:avLst/>
          </a:prstGeom>
          <a:noFill/>
        </p:spPr>
        <p:txBody>
          <a:bodyPr wrap="square" rtlCol="0">
            <a:spAutoFit/>
          </a:bodyPr>
          <a:lstStyle/>
          <a:p>
            <a:r>
              <a:rPr lang="fr-FR" sz="2400" b="1" dirty="0">
                <a:solidFill>
                  <a:schemeClr val="accent1"/>
                </a:solidFill>
              </a:rPr>
              <a:t>www. </a:t>
            </a:r>
            <a:r>
              <a:rPr lang="fr-FR" sz="2400" b="1" dirty="0" err="1">
                <a:solidFill>
                  <a:schemeClr val="accent1"/>
                </a:solidFill>
              </a:rPr>
              <a:t>Italietunisie.eu</a:t>
            </a:r>
            <a:r>
              <a:rPr lang="fr-FR" sz="2400" b="1">
                <a:solidFill>
                  <a:schemeClr val="accent1"/>
                </a:solidFill>
              </a:rPr>
              <a:t> </a:t>
            </a:r>
          </a:p>
        </p:txBody>
      </p:sp>
      <p:sp>
        <p:nvSpPr>
          <p:cNvPr id="12" name="CasellaDiTesto 11"/>
          <p:cNvSpPr txBox="1"/>
          <p:nvPr/>
        </p:nvSpPr>
        <p:spPr>
          <a:xfrm>
            <a:off x="11268185" y="2229146"/>
            <a:ext cx="184666" cy="369332"/>
          </a:xfrm>
          <a:prstGeom prst="rect">
            <a:avLst/>
          </a:prstGeom>
          <a:noFill/>
        </p:spPr>
        <p:txBody>
          <a:bodyPr wrap="none" rtlCol="0">
            <a:spAutoFit/>
          </a:bodyPr>
          <a:lstStyle/>
          <a:p>
            <a:endParaRPr lang="fr-FR"/>
          </a:p>
        </p:txBody>
      </p:sp>
      <p:sp>
        <p:nvSpPr>
          <p:cNvPr id="16" name="Fumetto 3 15"/>
          <p:cNvSpPr/>
          <p:nvPr/>
        </p:nvSpPr>
        <p:spPr>
          <a:xfrm>
            <a:off x="8716640" y="3472064"/>
            <a:ext cx="3134555" cy="1405037"/>
          </a:xfrm>
          <a:prstGeom prst="wedgeEllipseCallou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fr-FR" b="1">
                <a:solidFill>
                  <a:schemeClr val="bg1"/>
                </a:solidFill>
              </a:rPr>
              <a:t>Et toujours…</a:t>
            </a:r>
            <a:br>
              <a:rPr lang="fr-FR" b="1">
                <a:solidFill>
                  <a:schemeClr val="bg1"/>
                </a:solidFill>
              </a:rPr>
            </a:br>
            <a:r>
              <a:rPr lang="fr-FR" b="1" kern="50">
                <a:solidFill>
                  <a:schemeClr val="bg1"/>
                </a:solidFill>
                <a:latin typeface="Calibri" panose="020F0502020204030204" pitchFamily="34" charset="0"/>
                <a:ea typeface="Arial Unicode MS" panose="020B0604020202020204" pitchFamily="34" charset="-128"/>
                <a:cs typeface="Calibri" panose="020F0502020204030204" pitchFamily="34" charset="0"/>
              </a:rPr>
              <a:t>Le contrat de Subvention signé</a:t>
            </a:r>
            <a:endParaRPr lang="fr-FR">
              <a:solidFill>
                <a:schemeClr val="bg1"/>
              </a:solidFill>
            </a:endParaRPr>
          </a:p>
        </p:txBody>
      </p:sp>
      <p:sp>
        <p:nvSpPr>
          <p:cNvPr id="19" name="Ovale 18"/>
          <p:cNvSpPr/>
          <p:nvPr/>
        </p:nvSpPr>
        <p:spPr>
          <a:xfrm>
            <a:off x="4014380" y="5550106"/>
            <a:ext cx="3715529" cy="1024203"/>
          </a:xfrm>
          <a:prstGeom prst="ellipse">
            <a:avLst/>
          </a:prstGeom>
          <a:noFill/>
          <a:ln w="38100" cmpd="sng"/>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20" name="Freccia giù 19"/>
          <p:cNvSpPr/>
          <p:nvPr/>
        </p:nvSpPr>
        <p:spPr>
          <a:xfrm rot="18571723">
            <a:off x="1975160" y="4406917"/>
            <a:ext cx="1391634" cy="1345744"/>
          </a:xfrm>
          <a:prstGeom prst="down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13" name="Rettangolo arrotondato 12"/>
          <p:cNvSpPr/>
          <p:nvPr/>
        </p:nvSpPr>
        <p:spPr>
          <a:xfrm>
            <a:off x="3700020" y="3070525"/>
            <a:ext cx="4341029" cy="545449"/>
          </a:xfrm>
          <a:prstGeom prst="roundRect">
            <a:avLst/>
          </a:prstGeom>
        </p:spPr>
        <p:style>
          <a:lnRef idx="1">
            <a:schemeClr val="accent6"/>
          </a:lnRef>
          <a:fillRef idx="3">
            <a:schemeClr val="accent6"/>
          </a:fillRef>
          <a:effectRef idx="2">
            <a:schemeClr val="accent6"/>
          </a:effectRef>
          <a:fontRef idx="minor">
            <a:schemeClr val="lt1"/>
          </a:fontRef>
        </p:style>
        <p:txBody>
          <a:bodyPr rtlCol="0" anchor="ctr"/>
          <a:lstStyle/>
          <a:p>
            <a:pPr algn="ctr"/>
            <a:endParaRPr lang="it-IT" b="1" kern="50">
              <a:solidFill>
                <a:schemeClr val="bg1"/>
              </a:solidFill>
              <a:latin typeface="Calibri" panose="020F0502020204030204" pitchFamily="34" charset="0"/>
              <a:ea typeface="Arial Unicode MS" panose="020B0604020202020204" pitchFamily="34" charset="-128"/>
            </a:endParaRPr>
          </a:p>
        </p:txBody>
      </p:sp>
      <p:sp>
        <p:nvSpPr>
          <p:cNvPr id="15" name="Rettangolo arrotondato 14"/>
          <p:cNvSpPr/>
          <p:nvPr/>
        </p:nvSpPr>
        <p:spPr>
          <a:xfrm>
            <a:off x="3685814" y="3816963"/>
            <a:ext cx="4355235" cy="541275"/>
          </a:xfrm>
          <a:prstGeom prst="roundRect">
            <a:avLst/>
          </a:prstGeom>
        </p:spPr>
        <p:style>
          <a:lnRef idx="1">
            <a:schemeClr val="accent6"/>
          </a:lnRef>
          <a:fillRef idx="3">
            <a:schemeClr val="accent6"/>
          </a:fillRef>
          <a:effectRef idx="2">
            <a:schemeClr val="accent6"/>
          </a:effectRef>
          <a:fontRef idx="minor">
            <a:schemeClr val="lt1"/>
          </a:fontRef>
        </p:style>
        <p:txBody>
          <a:bodyPr rtlCol="0" anchor="ctr"/>
          <a:lstStyle/>
          <a:p>
            <a:pPr algn="ctr"/>
            <a:endParaRPr lang="it-IT" b="1" kern="50">
              <a:solidFill>
                <a:schemeClr val="bg1"/>
              </a:solidFill>
              <a:latin typeface="Calibri" panose="020F0502020204030204" pitchFamily="34" charset="0"/>
              <a:ea typeface="Arial Unicode MS" panose="020B0604020202020204" pitchFamily="34" charset="-128"/>
            </a:endParaRPr>
          </a:p>
        </p:txBody>
      </p:sp>
      <p:sp>
        <p:nvSpPr>
          <p:cNvPr id="17" name="Rettangolo 16"/>
          <p:cNvSpPr/>
          <p:nvPr/>
        </p:nvSpPr>
        <p:spPr>
          <a:xfrm>
            <a:off x="3904723" y="2993531"/>
            <a:ext cx="3447479" cy="646331"/>
          </a:xfrm>
          <a:prstGeom prst="rect">
            <a:avLst/>
          </a:prstGeom>
        </p:spPr>
        <p:txBody>
          <a:bodyPr wrap="square">
            <a:spAutoFit/>
          </a:bodyPr>
          <a:ls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fr-FR" b="1" kern="50">
                <a:solidFill>
                  <a:schemeClr val="bg1"/>
                </a:solidFill>
                <a:latin typeface="Calibri" panose="020F0502020204030204" pitchFamily="34" charset="0"/>
                <a:ea typeface="Arial Unicode MS" panose="020B0604020202020204" pitchFamily="34" charset="-128"/>
                <a:cs typeface="Calibri" panose="020F0502020204030204" pitchFamily="34" charset="0"/>
              </a:rPr>
              <a:t>Guide pratique des procédures de recrutement</a:t>
            </a:r>
          </a:p>
        </p:txBody>
      </p:sp>
      <p:sp>
        <p:nvSpPr>
          <p:cNvPr id="4" name="Rettangolo 3"/>
          <p:cNvSpPr/>
          <p:nvPr/>
        </p:nvSpPr>
        <p:spPr>
          <a:xfrm>
            <a:off x="3585211" y="3876145"/>
            <a:ext cx="4510082" cy="369332"/>
          </a:xfrm>
          <a:prstGeom prst="rect">
            <a:avLst/>
          </a:prstGeom>
        </p:spPr>
        <p:txBody>
          <a:bodyPr wrap="none">
            <a:spAutoFit/>
          </a:bodyPr>
          <a:lstStyle/>
          <a:p>
            <a:pPr algn="ctr">
              <a:spcBef>
                <a:spcPts val="200"/>
              </a:spcBef>
              <a:spcAft>
                <a:spcPts val="0"/>
              </a:spcAft>
            </a:pPr>
            <a:r>
              <a:rPr lang="fr-FR" b="1" kern="50">
                <a:solidFill>
                  <a:schemeClr val="bg1"/>
                </a:solidFill>
                <a:latin typeface="Calibri" panose="020F0502020204030204" pitchFamily="34" charset="0"/>
                <a:ea typeface="Arial Unicode MS" panose="020B0604020202020204" pitchFamily="34" charset="-128"/>
                <a:cs typeface="Calibri" panose="020F0502020204030204" pitchFamily="34" charset="0"/>
              </a:rPr>
              <a:t>Guide des procédures nationales tunisiennes </a:t>
            </a:r>
            <a:endParaRPr lang="it-IT" b="1" kern="50">
              <a:solidFill>
                <a:schemeClr val="bg1"/>
              </a:solidFill>
              <a:latin typeface="Calibri" panose="020F0502020204030204" pitchFamily="34" charset="0"/>
              <a:ea typeface="Arial Unicode MS" panose="020B0604020202020204" pitchFamily="34" charset="-128"/>
              <a:cs typeface="Calibri" panose="020F0502020204030204" pitchFamily="34" charset="0"/>
            </a:endParaRPr>
          </a:p>
        </p:txBody>
      </p:sp>
    </p:spTree>
    <p:extLst>
      <p:ext uri="{BB962C8B-B14F-4D97-AF65-F5344CB8AC3E}">
        <p14:creationId xmlns:p14="http://schemas.microsoft.com/office/powerpoint/2010/main" val="248642705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Box 2"/>
          <p:cNvSpPr txBox="1">
            <a:spLocks noChangeArrowheads="1"/>
          </p:cNvSpPr>
          <p:nvPr/>
        </p:nvSpPr>
        <p:spPr bwMode="auto">
          <a:xfrm>
            <a:off x="262466" y="128843"/>
            <a:ext cx="11929533" cy="93610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nchor="ct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ＭＳ Ｐゴシック" charset="0"/>
                <a:cs typeface="Arial Unicode MS" charset="0"/>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5pPr>
            <a:lvl6pPr marL="2514600" indent="-228600" defTabSz="449263" eaLnBrk="0" fontAlgn="base" hangingPunct="0">
              <a:lnSpc>
                <a:spcPct val="90000"/>
              </a:lnSpc>
              <a:spcBef>
                <a:spcPts val="45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6pPr>
            <a:lvl7pPr marL="2971800" indent="-228600" defTabSz="449263" eaLnBrk="0" fontAlgn="base" hangingPunct="0">
              <a:lnSpc>
                <a:spcPct val="90000"/>
              </a:lnSpc>
              <a:spcBef>
                <a:spcPts val="45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7pPr>
            <a:lvl8pPr marL="3429000" indent="-228600" defTabSz="449263" eaLnBrk="0" fontAlgn="base" hangingPunct="0">
              <a:lnSpc>
                <a:spcPct val="90000"/>
              </a:lnSpc>
              <a:spcBef>
                <a:spcPts val="45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8pPr>
            <a:lvl9pPr marL="3886200" indent="-228600" defTabSz="449263" eaLnBrk="0" fontAlgn="base" hangingPunct="0">
              <a:lnSpc>
                <a:spcPct val="90000"/>
              </a:lnSpc>
              <a:spcBef>
                <a:spcPts val="45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9pPr>
          </a:lstStyle>
          <a:p>
            <a:pPr lvl="0" algn="ctr">
              <a:tabLst/>
            </a:pPr>
            <a:r>
              <a:rPr lang="fr-FR" sz="3200" b="1" dirty="0">
                <a:solidFill>
                  <a:prstClr val="white"/>
                </a:solidFill>
                <a:latin typeface="Trebuchet MS" panose="020B0603020202020204" pitchFamily="34" charset="0"/>
                <a:ea typeface="+mn-ea"/>
                <a:cs typeface="+mn-cs"/>
              </a:rPr>
              <a:t>PRÉSENTATION DES RAPPORTS: </a:t>
            </a:r>
          </a:p>
          <a:p>
            <a:pPr lvl="0" algn="ctr">
              <a:tabLst/>
            </a:pPr>
            <a:r>
              <a:rPr lang="fr-FR" sz="3200" b="1" dirty="0">
                <a:solidFill>
                  <a:prstClr val="white"/>
                </a:solidFill>
                <a:latin typeface="Trebuchet MS" panose="020B0603020202020204" pitchFamily="34" charset="0"/>
                <a:ea typeface="+mn-ea"/>
                <a:cs typeface="+mn-cs"/>
              </a:rPr>
              <a:t>Rapport Intermédiaire</a:t>
            </a:r>
          </a:p>
        </p:txBody>
      </p:sp>
      <p:sp>
        <p:nvSpPr>
          <p:cNvPr id="7" name="Rettangolo 6"/>
          <p:cNvSpPr/>
          <p:nvPr/>
        </p:nvSpPr>
        <p:spPr>
          <a:xfrm>
            <a:off x="3603109" y="4628094"/>
            <a:ext cx="300082" cy="369332"/>
          </a:xfrm>
          <a:prstGeom prst="rect">
            <a:avLst/>
          </a:prstGeom>
        </p:spPr>
        <p:txBody>
          <a:bodyPr wrap="none">
            <a:spAutoFit/>
          </a:bodyPr>
          <a:lstStyle/>
          <a:p>
            <a:r>
              <a:rPr lang="fr-FR" dirty="0"/>
              <a:t>: </a:t>
            </a:r>
          </a:p>
        </p:txBody>
      </p:sp>
      <p:sp>
        <p:nvSpPr>
          <p:cNvPr id="8" name="CasellaDiTesto 7">
            <a:extLst>
              <a:ext uri="{FF2B5EF4-FFF2-40B4-BE49-F238E27FC236}">
                <a16:creationId xmlns:a16="http://schemas.microsoft.com/office/drawing/2014/main" id="{9D50D8AC-ABB7-1CD8-838B-70BE9F5EBB1E}"/>
              </a:ext>
            </a:extLst>
          </p:cNvPr>
          <p:cNvSpPr txBox="1"/>
          <p:nvPr/>
        </p:nvSpPr>
        <p:spPr>
          <a:xfrm>
            <a:off x="389468" y="1519199"/>
            <a:ext cx="10041466" cy="918585"/>
          </a:xfrm>
          <a:prstGeom prst="rect">
            <a:avLst/>
          </a:prstGeom>
          <a:noFill/>
        </p:spPr>
        <p:txBody>
          <a:bodyPr wrap="square">
            <a:spAutoFit/>
          </a:bodyPr>
          <a:lstStyle/>
          <a:p>
            <a:pPr marR="594360">
              <a:lnSpc>
                <a:spcPct val="115000"/>
              </a:lnSpc>
              <a:spcBef>
                <a:spcPts val="1000"/>
              </a:spcBef>
              <a:spcAft>
                <a:spcPts val="1400"/>
              </a:spcAft>
            </a:pPr>
            <a:r>
              <a:rPr lang="fr-FR" sz="1800" b="1" i="0" dirty="0">
                <a:solidFill>
                  <a:srgbClr val="4F81BD"/>
                </a:solidFill>
                <a:effectLst/>
                <a:latin typeface="Calibri" panose="020F0502020204030204" pitchFamily="34" charset="0"/>
                <a:ea typeface="Times New Roman" panose="02020603050405020304" pitchFamily="18" charset="0"/>
                <a:cs typeface="Times New Roman" panose="02020603050405020304" pitchFamily="18" charset="0"/>
              </a:rPr>
              <a:t>6. Contrats (ressources humaines, travaux, équipements, infrastructures, fournitures, services)</a:t>
            </a:r>
            <a:endParaRPr lang="it-IT" sz="1800" b="1" i="1" dirty="0">
              <a:solidFill>
                <a:srgbClr val="4F81BD"/>
              </a:solidFill>
              <a:effectLst/>
              <a:latin typeface="Calibri" panose="020F0502020204030204" pitchFamily="34" charset="0"/>
              <a:ea typeface="Times New Roman" panose="02020603050405020304" pitchFamily="18" charset="0"/>
              <a:cs typeface="Times New Roman" panose="02020603050405020304" pitchFamily="18" charset="0"/>
            </a:endParaRPr>
          </a:p>
          <a:p>
            <a:pPr marR="594360" lvl="0">
              <a:lnSpc>
                <a:spcPct val="115000"/>
              </a:lnSpc>
              <a:spcBef>
                <a:spcPts val="1000"/>
              </a:spcBef>
              <a:spcAft>
                <a:spcPts val="1400"/>
              </a:spcAft>
            </a:pPr>
            <a:endParaRPr lang="it-IT" sz="1200" b="1" i="1" dirty="0">
              <a:solidFill>
                <a:srgbClr val="4F81BD"/>
              </a:solidFill>
              <a:effectLst/>
              <a:latin typeface="Calibri" panose="020F0502020204030204" pitchFamily="34" charset="0"/>
              <a:ea typeface="Times New Roman" panose="02020603050405020304" pitchFamily="18" charset="0"/>
              <a:cs typeface="Times New Roman" panose="02020603050405020304" pitchFamily="18" charset="0"/>
            </a:endParaRPr>
          </a:p>
        </p:txBody>
      </p:sp>
      <p:pic>
        <p:nvPicPr>
          <p:cNvPr id="3" name="Immagine 2">
            <a:extLst>
              <a:ext uri="{FF2B5EF4-FFF2-40B4-BE49-F238E27FC236}">
                <a16:creationId xmlns:a16="http://schemas.microsoft.com/office/drawing/2014/main" id="{A6BFC3FB-421B-8151-7399-9FDF5AFF0893}"/>
              </a:ext>
            </a:extLst>
          </p:cNvPr>
          <p:cNvPicPr>
            <a:picLocks noChangeAspect="1"/>
          </p:cNvPicPr>
          <p:nvPr/>
        </p:nvPicPr>
        <p:blipFill>
          <a:blip r:embed="rId2"/>
          <a:stretch>
            <a:fillRect/>
          </a:stretch>
        </p:blipFill>
        <p:spPr>
          <a:xfrm>
            <a:off x="1894417" y="2139950"/>
            <a:ext cx="6758516" cy="3797300"/>
          </a:xfrm>
          <a:prstGeom prst="rect">
            <a:avLst/>
          </a:prstGeom>
        </p:spPr>
      </p:pic>
    </p:spTree>
    <p:extLst>
      <p:ext uri="{BB962C8B-B14F-4D97-AF65-F5344CB8AC3E}">
        <p14:creationId xmlns:p14="http://schemas.microsoft.com/office/powerpoint/2010/main" val="185993866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E0792035-CCB8-B09A-898F-8D566983E73D}"/>
              </a:ext>
            </a:extLst>
          </p:cNvPr>
          <p:cNvSpPr>
            <a:spLocks noGrp="1"/>
          </p:cNvSpPr>
          <p:nvPr>
            <p:ph type="title"/>
          </p:nvPr>
        </p:nvSpPr>
        <p:spPr>
          <a:xfrm>
            <a:off x="214749" y="18255"/>
            <a:ext cx="10515600" cy="1325563"/>
          </a:xfrm>
        </p:spPr>
        <p:txBody>
          <a:bodyPr/>
          <a:lstStyle/>
          <a:p>
            <a:r>
              <a:rPr lang="fr-FR" dirty="0">
                <a:solidFill>
                  <a:schemeClr val="bg1"/>
                </a:solidFill>
              </a:rPr>
              <a:t>Le plan d’action </a:t>
            </a:r>
          </a:p>
        </p:txBody>
      </p:sp>
      <p:sp>
        <p:nvSpPr>
          <p:cNvPr id="3" name="Segnaposto contenuto 2">
            <a:extLst>
              <a:ext uri="{FF2B5EF4-FFF2-40B4-BE49-F238E27FC236}">
                <a16:creationId xmlns:a16="http://schemas.microsoft.com/office/drawing/2014/main" id="{EC317F2C-C3B2-D054-E67E-5976867E4F56}"/>
              </a:ext>
            </a:extLst>
          </p:cNvPr>
          <p:cNvSpPr>
            <a:spLocks noGrp="1"/>
          </p:cNvSpPr>
          <p:nvPr>
            <p:ph idx="1"/>
          </p:nvPr>
        </p:nvSpPr>
        <p:spPr>
          <a:xfrm>
            <a:off x="1172326" y="2292928"/>
            <a:ext cx="7646096" cy="3461472"/>
          </a:xfrm>
        </p:spPr>
        <p:txBody>
          <a:bodyPr/>
          <a:lstStyle/>
          <a:p>
            <a:pPr marL="0" indent="0">
              <a:buNone/>
            </a:pPr>
            <a:r>
              <a:rPr lang="fr-FR" sz="3200" b="1" dirty="0">
                <a:solidFill>
                  <a:schemeClr val="accent1"/>
                </a:solidFill>
              </a:rPr>
              <a:t>Qui </a:t>
            </a:r>
          </a:p>
        </p:txBody>
      </p:sp>
      <p:sp>
        <p:nvSpPr>
          <p:cNvPr id="4" name="Freccia destra 3">
            <a:extLst>
              <a:ext uri="{FF2B5EF4-FFF2-40B4-BE49-F238E27FC236}">
                <a16:creationId xmlns:a16="http://schemas.microsoft.com/office/drawing/2014/main" id="{16CCDE8E-5D9A-3E13-8405-936B87721CFA}"/>
              </a:ext>
            </a:extLst>
          </p:cNvPr>
          <p:cNvSpPr/>
          <p:nvPr/>
        </p:nvSpPr>
        <p:spPr>
          <a:xfrm>
            <a:off x="3311237" y="2181908"/>
            <a:ext cx="2355273" cy="62345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 name="CasellaDiTesto 4">
            <a:extLst>
              <a:ext uri="{FF2B5EF4-FFF2-40B4-BE49-F238E27FC236}">
                <a16:creationId xmlns:a16="http://schemas.microsoft.com/office/drawing/2014/main" id="{0C1579A3-071F-46AC-1CF4-EEDD4CF07DF7}"/>
              </a:ext>
            </a:extLst>
          </p:cNvPr>
          <p:cNvSpPr txBox="1"/>
          <p:nvPr/>
        </p:nvSpPr>
        <p:spPr>
          <a:xfrm>
            <a:off x="6473542" y="2181908"/>
            <a:ext cx="3920836" cy="1107996"/>
          </a:xfrm>
          <a:prstGeom prst="rect">
            <a:avLst/>
          </a:prstGeom>
          <a:noFill/>
        </p:spPr>
        <p:txBody>
          <a:bodyPr wrap="square" rtlCol="0">
            <a:spAutoFit/>
          </a:bodyPr>
          <a:lstStyle/>
          <a:p>
            <a:r>
              <a:rPr lang="fr-FR" sz="2400" dirty="0">
                <a:solidFill>
                  <a:schemeClr val="accent1"/>
                </a:solidFill>
              </a:rPr>
              <a:t>Le Bénéficiaire avec le support du partenariat</a:t>
            </a:r>
          </a:p>
          <a:p>
            <a:endParaRPr lang="fr-FR" dirty="0"/>
          </a:p>
        </p:txBody>
      </p:sp>
      <p:pic>
        <p:nvPicPr>
          <p:cNvPr id="6" name="Immagine 5">
            <a:extLst>
              <a:ext uri="{FF2B5EF4-FFF2-40B4-BE49-F238E27FC236}">
                <a16:creationId xmlns:a16="http://schemas.microsoft.com/office/drawing/2014/main" id="{E8CB6096-8234-B0B9-8E70-664728010F86}"/>
              </a:ext>
            </a:extLst>
          </p:cNvPr>
          <p:cNvPicPr>
            <a:picLocks noChangeAspect="1"/>
          </p:cNvPicPr>
          <p:nvPr/>
        </p:nvPicPr>
        <p:blipFill>
          <a:blip r:embed="rId2"/>
          <a:stretch>
            <a:fillRect/>
          </a:stretch>
        </p:blipFill>
        <p:spPr>
          <a:xfrm>
            <a:off x="705428" y="3429000"/>
            <a:ext cx="3492500" cy="2324100"/>
          </a:xfrm>
          <a:prstGeom prst="rect">
            <a:avLst/>
          </a:prstGeom>
        </p:spPr>
      </p:pic>
      <p:pic>
        <p:nvPicPr>
          <p:cNvPr id="8" name="Immagine 7">
            <a:extLst>
              <a:ext uri="{FF2B5EF4-FFF2-40B4-BE49-F238E27FC236}">
                <a16:creationId xmlns:a16="http://schemas.microsoft.com/office/drawing/2014/main" id="{27294BC5-BE86-8CBD-BED1-F255C3A6930B}"/>
              </a:ext>
            </a:extLst>
          </p:cNvPr>
          <p:cNvPicPr>
            <a:picLocks noChangeAspect="1"/>
          </p:cNvPicPr>
          <p:nvPr/>
        </p:nvPicPr>
        <p:blipFill>
          <a:blip r:embed="rId3"/>
          <a:stretch>
            <a:fillRect/>
          </a:stretch>
        </p:blipFill>
        <p:spPr>
          <a:xfrm>
            <a:off x="7277100" y="3172690"/>
            <a:ext cx="3207336" cy="1551781"/>
          </a:xfrm>
          <a:prstGeom prst="rect">
            <a:avLst/>
          </a:prstGeom>
        </p:spPr>
      </p:pic>
      <p:sp>
        <p:nvSpPr>
          <p:cNvPr id="10" name="Rettangolo con angoli arrotondati 9">
            <a:extLst>
              <a:ext uri="{FF2B5EF4-FFF2-40B4-BE49-F238E27FC236}">
                <a16:creationId xmlns:a16="http://schemas.microsoft.com/office/drawing/2014/main" id="{234025B9-3B1F-0F7B-FB03-A9E2525A0562}"/>
              </a:ext>
            </a:extLst>
          </p:cNvPr>
          <p:cNvSpPr/>
          <p:nvPr/>
        </p:nvSpPr>
        <p:spPr>
          <a:xfrm>
            <a:off x="5441489" y="4888196"/>
            <a:ext cx="2208066" cy="977224"/>
          </a:xfrm>
          <a:prstGeom prst="round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7" name="CasellaDiTesto 6">
            <a:extLst>
              <a:ext uri="{FF2B5EF4-FFF2-40B4-BE49-F238E27FC236}">
                <a16:creationId xmlns:a16="http://schemas.microsoft.com/office/drawing/2014/main" id="{FF2AB122-0078-508D-6B58-F98ACFC75A05}"/>
              </a:ext>
            </a:extLst>
          </p:cNvPr>
          <p:cNvSpPr txBox="1"/>
          <p:nvPr/>
        </p:nvSpPr>
        <p:spPr>
          <a:xfrm>
            <a:off x="5760493" y="5106769"/>
            <a:ext cx="1776845" cy="646331"/>
          </a:xfrm>
          <a:prstGeom prst="rect">
            <a:avLst/>
          </a:prstGeom>
          <a:noFill/>
          <a:ln>
            <a:noFill/>
          </a:ln>
        </p:spPr>
        <p:txBody>
          <a:bodyPr wrap="square" rtlCol="0">
            <a:spAutoFit/>
          </a:bodyPr>
          <a:lstStyle/>
          <a:p>
            <a:r>
              <a:rPr lang="fr-FR" dirty="0">
                <a:solidFill>
                  <a:schemeClr val="accent1"/>
                </a:solidFill>
              </a:rPr>
              <a:t>Formulaire de candidature </a:t>
            </a:r>
          </a:p>
        </p:txBody>
      </p:sp>
      <p:sp>
        <p:nvSpPr>
          <p:cNvPr id="11" name="Rettangolo con angoli arrotondati 10">
            <a:extLst>
              <a:ext uri="{FF2B5EF4-FFF2-40B4-BE49-F238E27FC236}">
                <a16:creationId xmlns:a16="http://schemas.microsoft.com/office/drawing/2014/main" id="{78D2C780-0FAE-0520-3489-2478482F7602}"/>
              </a:ext>
            </a:extLst>
          </p:cNvPr>
          <p:cNvSpPr/>
          <p:nvPr/>
        </p:nvSpPr>
        <p:spPr>
          <a:xfrm>
            <a:off x="8659209" y="4859039"/>
            <a:ext cx="2208066" cy="977224"/>
          </a:xfrm>
          <a:prstGeom prst="round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a:solidFill>
                  <a:schemeClr val="accent1"/>
                </a:solidFill>
              </a:rPr>
              <a:t>Système de suivi interne</a:t>
            </a:r>
          </a:p>
        </p:txBody>
      </p:sp>
    </p:spTree>
    <p:extLst>
      <p:ext uri="{BB962C8B-B14F-4D97-AF65-F5344CB8AC3E}">
        <p14:creationId xmlns:p14="http://schemas.microsoft.com/office/powerpoint/2010/main" val="389252044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E0792035-CCB8-B09A-898F-8D566983E73D}"/>
              </a:ext>
            </a:extLst>
          </p:cNvPr>
          <p:cNvSpPr>
            <a:spLocks noGrp="1"/>
          </p:cNvSpPr>
          <p:nvPr>
            <p:ph type="title"/>
          </p:nvPr>
        </p:nvSpPr>
        <p:spPr>
          <a:xfrm>
            <a:off x="214749" y="18255"/>
            <a:ext cx="10515600" cy="1325563"/>
          </a:xfrm>
        </p:spPr>
        <p:txBody>
          <a:bodyPr/>
          <a:lstStyle/>
          <a:p>
            <a:r>
              <a:rPr lang="fr-FR" dirty="0">
                <a:solidFill>
                  <a:schemeClr val="bg1"/>
                </a:solidFill>
              </a:rPr>
              <a:t>Le plan d’action </a:t>
            </a:r>
          </a:p>
        </p:txBody>
      </p:sp>
      <p:sp>
        <p:nvSpPr>
          <p:cNvPr id="3" name="Segnaposto contenuto 2">
            <a:extLst>
              <a:ext uri="{FF2B5EF4-FFF2-40B4-BE49-F238E27FC236}">
                <a16:creationId xmlns:a16="http://schemas.microsoft.com/office/drawing/2014/main" id="{EC317F2C-C3B2-D054-E67E-5976867E4F56}"/>
              </a:ext>
            </a:extLst>
          </p:cNvPr>
          <p:cNvSpPr>
            <a:spLocks noGrp="1"/>
          </p:cNvSpPr>
          <p:nvPr>
            <p:ph idx="1"/>
          </p:nvPr>
        </p:nvSpPr>
        <p:spPr>
          <a:xfrm>
            <a:off x="1186180" y="2050473"/>
            <a:ext cx="7646096" cy="3461472"/>
          </a:xfrm>
        </p:spPr>
        <p:txBody>
          <a:bodyPr/>
          <a:lstStyle/>
          <a:p>
            <a:endParaRPr lang="fr-FR" dirty="0"/>
          </a:p>
        </p:txBody>
      </p:sp>
      <p:pic>
        <p:nvPicPr>
          <p:cNvPr id="9" name="Immagine 8">
            <a:extLst>
              <a:ext uri="{FF2B5EF4-FFF2-40B4-BE49-F238E27FC236}">
                <a16:creationId xmlns:a16="http://schemas.microsoft.com/office/drawing/2014/main" id="{F60DCF7E-D4C0-EFAA-3E42-AEB16214C191}"/>
              </a:ext>
            </a:extLst>
          </p:cNvPr>
          <p:cNvPicPr>
            <a:picLocks noChangeAspect="1"/>
          </p:cNvPicPr>
          <p:nvPr/>
        </p:nvPicPr>
        <p:blipFill>
          <a:blip r:embed="rId2"/>
          <a:stretch>
            <a:fillRect/>
          </a:stretch>
        </p:blipFill>
        <p:spPr>
          <a:xfrm>
            <a:off x="0" y="1547415"/>
            <a:ext cx="12192000" cy="5310585"/>
          </a:xfrm>
          <a:prstGeom prst="rect">
            <a:avLst/>
          </a:prstGeom>
        </p:spPr>
      </p:pic>
    </p:spTree>
    <p:extLst>
      <p:ext uri="{BB962C8B-B14F-4D97-AF65-F5344CB8AC3E}">
        <p14:creationId xmlns:p14="http://schemas.microsoft.com/office/powerpoint/2010/main" val="370098615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a:extLst>
              <a:ext uri="{FF2B5EF4-FFF2-40B4-BE49-F238E27FC236}">
                <a16:creationId xmlns:a16="http://schemas.microsoft.com/office/drawing/2014/main" id="{C7D3809E-E145-A71B-EF40-2ADE5FE8336D}"/>
              </a:ext>
            </a:extLst>
          </p:cNvPr>
          <p:cNvSpPr txBox="1"/>
          <p:nvPr/>
        </p:nvSpPr>
        <p:spPr>
          <a:xfrm>
            <a:off x="2844800" y="609600"/>
            <a:ext cx="184731" cy="369332"/>
          </a:xfrm>
          <a:prstGeom prst="rect">
            <a:avLst/>
          </a:prstGeom>
          <a:noFill/>
        </p:spPr>
        <p:txBody>
          <a:bodyPr wrap="none" rtlCol="0">
            <a:spAutoFit/>
          </a:bodyPr>
          <a:lstStyle/>
          <a:p>
            <a:endParaRPr lang="fr-FR" dirty="0"/>
          </a:p>
        </p:txBody>
      </p:sp>
      <p:sp>
        <p:nvSpPr>
          <p:cNvPr id="3" name="CasellaDiTesto 2">
            <a:extLst>
              <a:ext uri="{FF2B5EF4-FFF2-40B4-BE49-F238E27FC236}">
                <a16:creationId xmlns:a16="http://schemas.microsoft.com/office/drawing/2014/main" id="{5DD07BF2-46CA-F544-5C38-0B6EAF1AEFA1}"/>
              </a:ext>
            </a:extLst>
          </p:cNvPr>
          <p:cNvSpPr txBox="1"/>
          <p:nvPr/>
        </p:nvSpPr>
        <p:spPr>
          <a:xfrm>
            <a:off x="2021840" y="721360"/>
            <a:ext cx="184731" cy="369332"/>
          </a:xfrm>
          <a:prstGeom prst="rect">
            <a:avLst/>
          </a:prstGeom>
          <a:noFill/>
        </p:spPr>
        <p:txBody>
          <a:bodyPr wrap="none" rtlCol="0">
            <a:spAutoFit/>
          </a:bodyPr>
          <a:lstStyle/>
          <a:p>
            <a:endParaRPr lang="fr-FR"/>
          </a:p>
        </p:txBody>
      </p:sp>
      <p:sp>
        <p:nvSpPr>
          <p:cNvPr id="6" name="CasellaDiTesto 5">
            <a:extLst>
              <a:ext uri="{FF2B5EF4-FFF2-40B4-BE49-F238E27FC236}">
                <a16:creationId xmlns:a16="http://schemas.microsoft.com/office/drawing/2014/main" id="{273935E5-7709-2381-A2F7-F315A6A4A704}"/>
              </a:ext>
            </a:extLst>
          </p:cNvPr>
          <p:cNvSpPr txBox="1"/>
          <p:nvPr/>
        </p:nvSpPr>
        <p:spPr>
          <a:xfrm>
            <a:off x="915867" y="182751"/>
            <a:ext cx="9375289" cy="584775"/>
          </a:xfrm>
          <a:prstGeom prst="rect">
            <a:avLst/>
          </a:prstGeom>
          <a:noFill/>
        </p:spPr>
        <p:txBody>
          <a:bodyPr wrap="square" rtlCol="0">
            <a:spAutoFit/>
          </a:bodyPr>
          <a:lstStyle/>
          <a:p>
            <a:r>
              <a:rPr lang="fr-FR" sz="3200" b="1" dirty="0">
                <a:solidFill>
                  <a:schemeClr val="bg1"/>
                </a:solidFill>
                <a:latin typeface="Trebuchet MS" panose="020B0603020202020204" pitchFamily="34" charset="0"/>
                <a:ea typeface="ＭＳ Ｐゴシック" charset="0"/>
                <a:cs typeface="Arial Unicode MS" charset="0"/>
              </a:rPr>
              <a:t>L’</a:t>
            </a:r>
            <a:r>
              <a:rPr lang="fr-FR" sz="3200" b="1" dirty="0" err="1">
                <a:solidFill>
                  <a:schemeClr val="bg1"/>
                </a:solidFill>
                <a:latin typeface="Trebuchet MS" panose="020B0603020202020204" pitchFamily="34" charset="0"/>
                <a:ea typeface="ＭＳ Ｐゴシック" charset="0"/>
                <a:cs typeface="Arial Unicode MS" charset="0"/>
              </a:rPr>
              <a:t>auditing</a:t>
            </a:r>
            <a:r>
              <a:rPr lang="fr-FR" sz="3200" b="1" dirty="0">
                <a:solidFill>
                  <a:schemeClr val="bg1"/>
                </a:solidFill>
                <a:latin typeface="Trebuchet MS" panose="020B0603020202020204" pitchFamily="34" charset="0"/>
                <a:ea typeface="ＭＳ Ｐゴシック" charset="0"/>
                <a:cs typeface="Arial Unicode MS" charset="0"/>
              </a:rPr>
              <a:t> des dépenses: le cadre de référence  </a:t>
            </a:r>
          </a:p>
        </p:txBody>
      </p:sp>
      <p:graphicFrame>
        <p:nvGraphicFramePr>
          <p:cNvPr id="4" name="Tabella 4">
            <a:extLst>
              <a:ext uri="{FF2B5EF4-FFF2-40B4-BE49-F238E27FC236}">
                <a16:creationId xmlns:a16="http://schemas.microsoft.com/office/drawing/2014/main" id="{FBDEDAC8-5F62-9958-D37D-890F4EB35A60}"/>
              </a:ext>
            </a:extLst>
          </p:cNvPr>
          <p:cNvGraphicFramePr>
            <a:graphicFrameLocks noGrp="1"/>
          </p:cNvGraphicFramePr>
          <p:nvPr>
            <p:extLst>
              <p:ext uri="{D42A27DB-BD31-4B8C-83A1-F6EECF244321}">
                <p14:modId xmlns:p14="http://schemas.microsoft.com/office/powerpoint/2010/main" val="1889685923"/>
              </p:ext>
            </p:extLst>
          </p:nvPr>
        </p:nvGraphicFramePr>
        <p:xfrm>
          <a:off x="172570" y="1405781"/>
          <a:ext cx="11846859" cy="5574256"/>
        </p:xfrm>
        <a:graphic>
          <a:graphicData uri="http://schemas.openxmlformats.org/drawingml/2006/table">
            <a:tbl>
              <a:tblPr firstRow="1" bandRow="1">
                <a:tableStyleId>{5C22544A-7EE6-4342-B048-85BDC9FD1C3A}</a:tableStyleId>
              </a:tblPr>
              <a:tblGrid>
                <a:gridCol w="5824168">
                  <a:extLst>
                    <a:ext uri="{9D8B030D-6E8A-4147-A177-3AD203B41FA5}">
                      <a16:colId xmlns:a16="http://schemas.microsoft.com/office/drawing/2014/main" val="1039791081"/>
                    </a:ext>
                  </a:extLst>
                </a:gridCol>
                <a:gridCol w="6022691">
                  <a:extLst>
                    <a:ext uri="{9D8B030D-6E8A-4147-A177-3AD203B41FA5}">
                      <a16:colId xmlns:a16="http://schemas.microsoft.com/office/drawing/2014/main" val="1536578879"/>
                    </a:ext>
                  </a:extLst>
                </a:gridCol>
              </a:tblGrid>
              <a:tr h="244653">
                <a:tc>
                  <a:txBody>
                    <a:bodyPr/>
                    <a:lstStyle/>
                    <a:p>
                      <a:r>
                        <a:rPr lang="fr-FR" sz="1800" b="1" kern="50" dirty="0">
                          <a:solidFill>
                            <a:schemeClr val="bg1"/>
                          </a:solidFill>
                          <a:latin typeface="Calibri" panose="020F0502020204030204" pitchFamily="34" charset="0"/>
                          <a:ea typeface="Arial Unicode MS" panose="020B0604020202020204" pitchFamily="34" charset="-128"/>
                          <a:cs typeface="Calibri" panose="020F0502020204030204" pitchFamily="34" charset="0"/>
                        </a:rPr>
                        <a:t>REGLEMENT   D'EXÉCUTION (UE) No 897/2014- ART 32</a:t>
                      </a:r>
                      <a:endParaRPr lang="fr-FR" dirty="0">
                        <a:solidFill>
                          <a:schemeClr val="bg1"/>
                        </a:solidFill>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800" b="1" kern="50" dirty="0">
                          <a:solidFill>
                            <a:schemeClr val="bg1"/>
                          </a:solidFill>
                          <a:latin typeface="Calibri" panose="020F0502020204030204" pitchFamily="34" charset="0"/>
                          <a:ea typeface="Arial Unicode MS" panose="020B0604020202020204" pitchFamily="34" charset="-128"/>
                          <a:cs typeface="Calibri" panose="020F0502020204030204" pitchFamily="34" charset="0"/>
                        </a:rPr>
                        <a:t>ART 6.6  CONTRAT DE SUBVENTION</a:t>
                      </a:r>
                      <a:endParaRPr lang="it-IT" dirty="0">
                        <a:solidFill>
                          <a:schemeClr val="bg1"/>
                        </a:solidFill>
                      </a:endParaRPr>
                    </a:p>
                    <a:p>
                      <a:endParaRPr lang="fr-FR" dirty="0"/>
                    </a:p>
                  </a:txBody>
                  <a:tcPr/>
                </a:tc>
                <a:extLst>
                  <a:ext uri="{0D108BD9-81ED-4DB2-BD59-A6C34878D82A}">
                    <a16:rowId xmlns:a16="http://schemas.microsoft.com/office/drawing/2014/main" val="1303068203"/>
                  </a:ext>
                </a:extLst>
              </a:tr>
              <a:tr h="4934176">
                <a:tc>
                  <a:txBody>
                    <a:bodyPr/>
                    <a:lstStyle/>
                    <a:p>
                      <a:r>
                        <a:rPr lang="fr-FR" dirty="0"/>
                        <a:t>Les dépenses déclarées par le bénéficiaire à l'appui d'une demande de paiement sont examinées par un auditeur ou par un agent public qualifié n'ayant aucun lien avec le bénéficiaire </a:t>
                      </a:r>
                    </a:p>
                    <a:p>
                      <a:endParaRPr lang="fr-FR" dirty="0"/>
                    </a:p>
                    <a:p>
                      <a:r>
                        <a:rPr lang="fr-FR" sz="1800" dirty="0">
                          <a:solidFill>
                            <a:srgbClr val="002060"/>
                          </a:solidFill>
                          <a:effectLst/>
                        </a:rPr>
                        <a:t>L'</a:t>
                      </a:r>
                      <a:r>
                        <a:rPr lang="fr-FR" sz="1800" b="1" dirty="0">
                          <a:solidFill>
                            <a:srgbClr val="002060"/>
                          </a:solidFill>
                          <a:effectLst/>
                        </a:rPr>
                        <a:t>auditeur </a:t>
                      </a:r>
                      <a:r>
                        <a:rPr lang="fr-FR" sz="1800" dirty="0">
                          <a:solidFill>
                            <a:srgbClr val="002060"/>
                          </a:solidFill>
                          <a:effectLst/>
                        </a:rPr>
                        <a:t>ou l'agent public qualifié examine si les coûts déclarés par le bénéficiaire et les recettes du projet sont </a:t>
                      </a:r>
                      <a:r>
                        <a:rPr lang="fr-FR" sz="1800" b="1" dirty="0">
                          <a:solidFill>
                            <a:srgbClr val="002060"/>
                          </a:solidFill>
                          <a:effectLst/>
                        </a:rPr>
                        <a:t>réels,</a:t>
                      </a:r>
                      <a:r>
                        <a:rPr lang="fr-FR" sz="1800" dirty="0">
                          <a:solidFill>
                            <a:srgbClr val="002060"/>
                          </a:solidFill>
                          <a:effectLst/>
                        </a:rPr>
                        <a:t> </a:t>
                      </a:r>
                      <a:r>
                        <a:rPr lang="fr-FR" sz="1800" b="1" i="1" dirty="0">
                          <a:solidFill>
                            <a:srgbClr val="002060"/>
                          </a:solidFill>
                          <a:effectLst/>
                        </a:rPr>
                        <a:t>comptabilises</a:t>
                      </a:r>
                      <a:r>
                        <a:rPr lang="fr-FR" sz="1800" dirty="0">
                          <a:solidFill>
                            <a:srgbClr val="002060"/>
                          </a:solidFill>
                          <a:effectLst/>
                        </a:rPr>
                        <a:t> avec exactitude et </a:t>
                      </a:r>
                      <a:r>
                        <a:rPr lang="fr-FR" sz="1800" b="1" i="1" dirty="0">
                          <a:solidFill>
                            <a:srgbClr val="002060"/>
                          </a:solidFill>
                          <a:effectLst/>
                        </a:rPr>
                        <a:t>éligibles</a:t>
                      </a:r>
                      <a:r>
                        <a:rPr lang="fr-FR" sz="1800" dirty="0">
                          <a:solidFill>
                            <a:srgbClr val="002060"/>
                          </a:solidFill>
                          <a:effectLst/>
                        </a:rPr>
                        <a:t> conformé­ ment aux dispositions du contrat</a:t>
                      </a:r>
                      <a:endParaRPr lang="fr-FR" dirty="0"/>
                    </a:p>
                    <a:p>
                      <a:endParaRPr lang="fr-FR" dirty="0"/>
                    </a:p>
                    <a:p>
                      <a:endParaRPr lang="fr-FR"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800" dirty="0">
                          <a:solidFill>
                            <a:srgbClr val="002060"/>
                          </a:solidFill>
                        </a:rPr>
                        <a:t>Toutes les dépenses du projet seront </a:t>
                      </a:r>
                      <a:r>
                        <a:rPr lang="fr-FR" sz="1800" dirty="0" err="1">
                          <a:solidFill>
                            <a:srgbClr val="002060"/>
                          </a:solidFill>
                        </a:rPr>
                        <a:t>examinées</a:t>
                      </a:r>
                      <a:r>
                        <a:rPr lang="fr-FR" sz="1800" dirty="0">
                          <a:solidFill>
                            <a:srgbClr val="002060"/>
                          </a:solidFill>
                        </a:rPr>
                        <a:t> par les auditeurs </a:t>
                      </a:r>
                      <a:r>
                        <a:rPr lang="fr-FR" sz="1800" dirty="0" err="1">
                          <a:solidFill>
                            <a:srgbClr val="002060"/>
                          </a:solidFill>
                        </a:rPr>
                        <a:t>engagés</a:t>
                      </a:r>
                      <a:r>
                        <a:rPr lang="fr-FR" sz="1800" dirty="0">
                          <a:solidFill>
                            <a:srgbClr val="002060"/>
                          </a:solidFill>
                        </a:rPr>
                        <a:t> par le </a:t>
                      </a:r>
                      <a:r>
                        <a:rPr lang="fr-FR" sz="1800" dirty="0" err="1">
                          <a:solidFill>
                            <a:srgbClr val="002060"/>
                          </a:solidFill>
                        </a:rPr>
                        <a:t>Bénéficiaire</a:t>
                      </a:r>
                      <a:r>
                        <a:rPr lang="fr-FR" sz="1800" dirty="0">
                          <a:solidFill>
                            <a:srgbClr val="002060"/>
                          </a:solidFill>
                        </a:rPr>
                        <a:t> principal et les partenaires, selon les </a:t>
                      </a:r>
                      <a:r>
                        <a:rPr lang="fr-FR" sz="1800" dirty="0" err="1">
                          <a:solidFill>
                            <a:srgbClr val="002060"/>
                          </a:solidFill>
                        </a:rPr>
                        <a:t>systèmes</a:t>
                      </a:r>
                      <a:r>
                        <a:rPr lang="fr-FR" sz="1800" dirty="0">
                          <a:solidFill>
                            <a:srgbClr val="002060"/>
                          </a:solidFill>
                        </a:rPr>
                        <a:t> de </a:t>
                      </a:r>
                      <a:r>
                        <a:rPr lang="fr-FR" sz="1800" dirty="0" err="1">
                          <a:solidFill>
                            <a:srgbClr val="002060"/>
                          </a:solidFill>
                        </a:rPr>
                        <a:t>contrôle</a:t>
                      </a:r>
                      <a:r>
                        <a:rPr lang="fr-FR" sz="1800" dirty="0">
                          <a:solidFill>
                            <a:srgbClr val="002060"/>
                          </a:solidFill>
                        </a:rPr>
                        <a:t> </a:t>
                      </a:r>
                      <a:r>
                        <a:rPr lang="fr-FR" sz="1800" dirty="0" err="1">
                          <a:solidFill>
                            <a:srgbClr val="002060"/>
                          </a:solidFill>
                        </a:rPr>
                        <a:t>établis</a:t>
                      </a:r>
                      <a:r>
                        <a:rPr lang="fr-FR" sz="1800" dirty="0">
                          <a:solidFill>
                            <a:srgbClr val="002060"/>
                          </a:solidFill>
                        </a:rPr>
                        <a:t> au niveau national et aux exigences </a:t>
                      </a:r>
                      <a:r>
                        <a:rPr lang="fr-FR" sz="1800" dirty="0" err="1">
                          <a:solidFill>
                            <a:srgbClr val="002060"/>
                          </a:solidFill>
                        </a:rPr>
                        <a:t>énoncées</a:t>
                      </a:r>
                      <a:r>
                        <a:rPr lang="fr-FR" sz="1800" dirty="0">
                          <a:solidFill>
                            <a:srgbClr val="002060"/>
                          </a:solidFill>
                        </a:rPr>
                        <a:t> à l’article 32 du </a:t>
                      </a:r>
                      <a:r>
                        <a:rPr lang="fr-FR" sz="1800" dirty="0" err="1">
                          <a:solidFill>
                            <a:srgbClr val="002060"/>
                          </a:solidFill>
                        </a:rPr>
                        <a:t>Règlement</a:t>
                      </a:r>
                      <a:r>
                        <a:rPr lang="fr-FR" sz="1800" dirty="0">
                          <a:solidFill>
                            <a:srgbClr val="002060"/>
                          </a:solidFill>
                        </a:rPr>
                        <a:t> (UE) n. 897/2014 et ses modifications </a:t>
                      </a:r>
                      <a:r>
                        <a:rPr lang="fr-FR" sz="1800" dirty="0" err="1">
                          <a:solidFill>
                            <a:srgbClr val="002060"/>
                          </a:solidFill>
                        </a:rPr>
                        <a:t>succesives</a:t>
                      </a:r>
                      <a:endParaRPr lang="fr-FR" sz="1800" dirty="0">
                        <a:solidFill>
                          <a:srgbClr val="002060"/>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fr-FR" sz="1800" dirty="0">
                        <a:solidFill>
                          <a:srgbClr val="002060"/>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fr-FR" sz="1800" dirty="0">
                          <a:solidFill>
                            <a:srgbClr val="002060"/>
                          </a:solidFill>
                        </a:rPr>
                        <a:t>L’auditeur examine si les </a:t>
                      </a:r>
                      <a:r>
                        <a:rPr lang="fr-FR" sz="1800" dirty="0" err="1">
                          <a:solidFill>
                            <a:srgbClr val="002060"/>
                          </a:solidFill>
                        </a:rPr>
                        <a:t>coûts</a:t>
                      </a:r>
                      <a:r>
                        <a:rPr lang="fr-FR" sz="1800" dirty="0">
                          <a:solidFill>
                            <a:srgbClr val="002060"/>
                          </a:solidFill>
                        </a:rPr>
                        <a:t> </a:t>
                      </a:r>
                      <a:r>
                        <a:rPr lang="fr-FR" sz="1800" dirty="0" err="1">
                          <a:solidFill>
                            <a:srgbClr val="002060"/>
                          </a:solidFill>
                        </a:rPr>
                        <a:t>déclarés</a:t>
                      </a:r>
                      <a:r>
                        <a:rPr lang="fr-FR" sz="1800" dirty="0">
                          <a:solidFill>
                            <a:srgbClr val="002060"/>
                          </a:solidFill>
                        </a:rPr>
                        <a:t> par le </a:t>
                      </a:r>
                      <a:r>
                        <a:rPr lang="fr-FR" sz="1800" dirty="0" err="1">
                          <a:solidFill>
                            <a:srgbClr val="002060"/>
                          </a:solidFill>
                        </a:rPr>
                        <a:t>Bénéficiaire</a:t>
                      </a:r>
                      <a:r>
                        <a:rPr lang="fr-FR" sz="1800" dirty="0">
                          <a:solidFill>
                            <a:srgbClr val="002060"/>
                          </a:solidFill>
                        </a:rPr>
                        <a:t> Principal sont </a:t>
                      </a:r>
                      <a:r>
                        <a:rPr lang="fr-FR" sz="1800" dirty="0" err="1">
                          <a:solidFill>
                            <a:srgbClr val="002060"/>
                          </a:solidFill>
                        </a:rPr>
                        <a:t>réels</a:t>
                      </a:r>
                      <a:r>
                        <a:rPr lang="fr-FR" sz="1800" dirty="0">
                          <a:solidFill>
                            <a:srgbClr val="002060"/>
                          </a:solidFill>
                        </a:rPr>
                        <a:t>, correctement </a:t>
                      </a:r>
                      <a:r>
                        <a:rPr lang="fr-FR" sz="1800" dirty="0" err="1">
                          <a:solidFill>
                            <a:srgbClr val="002060"/>
                          </a:solidFill>
                        </a:rPr>
                        <a:t>enregistrés</a:t>
                      </a:r>
                      <a:r>
                        <a:rPr lang="fr-FR" sz="1800" dirty="0">
                          <a:solidFill>
                            <a:srgbClr val="002060"/>
                          </a:solidFill>
                        </a:rPr>
                        <a:t> et </a:t>
                      </a:r>
                      <a:r>
                        <a:rPr lang="fr-FR" sz="1800" dirty="0" err="1">
                          <a:solidFill>
                            <a:srgbClr val="002060"/>
                          </a:solidFill>
                        </a:rPr>
                        <a:t>éligibles</a:t>
                      </a:r>
                      <a:r>
                        <a:rPr lang="fr-FR" sz="1800" dirty="0">
                          <a:solidFill>
                            <a:srgbClr val="002060"/>
                          </a:solidFill>
                        </a:rPr>
                        <a:t> </a:t>
                      </a:r>
                      <a:r>
                        <a:rPr lang="fr-FR" sz="1800" dirty="0" err="1">
                          <a:solidFill>
                            <a:srgbClr val="002060"/>
                          </a:solidFill>
                        </a:rPr>
                        <a:t>conformément</a:t>
                      </a:r>
                      <a:r>
                        <a:rPr lang="fr-FR" sz="1800" dirty="0">
                          <a:solidFill>
                            <a:srgbClr val="002060"/>
                          </a:solidFill>
                        </a:rPr>
                        <a:t> aux dispositions du Contrat, et </a:t>
                      </a:r>
                      <a:r>
                        <a:rPr lang="fr-FR" sz="1800" dirty="0" err="1">
                          <a:solidFill>
                            <a:srgbClr val="002060"/>
                          </a:solidFill>
                        </a:rPr>
                        <a:t>établit</a:t>
                      </a:r>
                      <a:r>
                        <a:rPr lang="fr-FR" sz="1800" dirty="0">
                          <a:solidFill>
                            <a:srgbClr val="002060"/>
                          </a:solidFill>
                        </a:rPr>
                        <a:t> un rapport de </a:t>
                      </a:r>
                      <a:r>
                        <a:rPr lang="fr-FR" sz="1800" dirty="0" err="1">
                          <a:solidFill>
                            <a:srgbClr val="002060"/>
                          </a:solidFill>
                        </a:rPr>
                        <a:t>vérification</a:t>
                      </a:r>
                      <a:r>
                        <a:rPr lang="fr-FR" sz="1800" dirty="0">
                          <a:solidFill>
                            <a:srgbClr val="002060"/>
                          </a:solidFill>
                        </a:rPr>
                        <a:t> des </a:t>
                      </a:r>
                      <a:r>
                        <a:rPr lang="fr-FR" sz="1800" dirty="0" err="1">
                          <a:solidFill>
                            <a:srgbClr val="002060"/>
                          </a:solidFill>
                        </a:rPr>
                        <a:t>dépenses</a:t>
                      </a:r>
                      <a:r>
                        <a:rPr lang="fr-FR" sz="1800" dirty="0">
                          <a:solidFill>
                            <a:srgbClr val="002060"/>
                          </a:solidFill>
                        </a:rPr>
                        <a:t> </a:t>
                      </a:r>
                      <a:r>
                        <a:rPr lang="fr-FR" sz="1800" dirty="0" err="1">
                          <a:solidFill>
                            <a:srgbClr val="002060"/>
                          </a:solidFill>
                        </a:rPr>
                        <a:t>conformément</a:t>
                      </a:r>
                      <a:r>
                        <a:rPr lang="fr-FR" sz="1800" dirty="0">
                          <a:solidFill>
                            <a:srgbClr val="002060"/>
                          </a:solidFill>
                        </a:rPr>
                        <a:t> au </a:t>
                      </a:r>
                      <a:r>
                        <a:rPr lang="fr-FR" sz="1800" dirty="0" err="1">
                          <a:solidFill>
                            <a:srgbClr val="002060"/>
                          </a:solidFill>
                        </a:rPr>
                        <a:t>modèle</a:t>
                      </a:r>
                      <a:r>
                        <a:rPr lang="fr-FR" sz="1800" dirty="0">
                          <a:solidFill>
                            <a:srgbClr val="002060"/>
                          </a:solidFill>
                        </a:rPr>
                        <a:t> et aux instructions fournis par l’AG. Le </a:t>
                      </a:r>
                      <a:r>
                        <a:rPr lang="fr-FR" sz="1800" dirty="0" err="1">
                          <a:solidFill>
                            <a:srgbClr val="002060"/>
                          </a:solidFill>
                        </a:rPr>
                        <a:t>Bénéficiaire</a:t>
                      </a:r>
                      <a:r>
                        <a:rPr lang="fr-FR" sz="1800" dirty="0">
                          <a:solidFill>
                            <a:srgbClr val="002060"/>
                          </a:solidFill>
                        </a:rPr>
                        <a:t> Principal et les partenaires accordent aux auditeurs tous les droits d’</a:t>
                      </a:r>
                      <a:r>
                        <a:rPr lang="fr-FR" sz="1800" dirty="0" err="1">
                          <a:solidFill>
                            <a:srgbClr val="002060"/>
                          </a:solidFill>
                        </a:rPr>
                        <a:t>accès</a:t>
                      </a:r>
                      <a:r>
                        <a:rPr lang="fr-FR" sz="1800" dirty="0">
                          <a:solidFill>
                            <a:srgbClr val="002060"/>
                          </a:solidFill>
                        </a:rPr>
                        <a:t> </a:t>
                      </a:r>
                      <a:r>
                        <a:rPr lang="fr-FR" sz="1800" dirty="0" err="1">
                          <a:solidFill>
                            <a:srgbClr val="002060"/>
                          </a:solidFill>
                        </a:rPr>
                        <a:t>nécessaires</a:t>
                      </a:r>
                      <a:r>
                        <a:rPr lang="fr-FR" sz="1800" dirty="0">
                          <a:solidFill>
                            <a:srgbClr val="002060"/>
                          </a:solidFill>
                        </a:rPr>
                        <a:t> à la </a:t>
                      </a:r>
                      <a:r>
                        <a:rPr lang="fr-FR" sz="1800" dirty="0" err="1">
                          <a:solidFill>
                            <a:srgbClr val="002060"/>
                          </a:solidFill>
                        </a:rPr>
                        <a:t>vérification</a:t>
                      </a:r>
                      <a:r>
                        <a:rPr lang="fr-FR" sz="1800" dirty="0">
                          <a:solidFill>
                            <a:srgbClr val="002060"/>
                          </a:solidFill>
                        </a:rPr>
                        <a:t> des </a:t>
                      </a:r>
                      <a:r>
                        <a:rPr lang="fr-FR" sz="1800" dirty="0" err="1">
                          <a:solidFill>
                            <a:srgbClr val="002060"/>
                          </a:solidFill>
                        </a:rPr>
                        <a:t>dépenses</a:t>
                      </a:r>
                      <a:r>
                        <a:rPr lang="fr-FR" sz="1800" dirty="0">
                          <a:solidFill>
                            <a:srgbClr val="002060"/>
                          </a:solidFill>
                        </a:rPr>
                        <a:t> </a:t>
                      </a:r>
                    </a:p>
                    <a:p>
                      <a:pPr marL="0" marR="0" lvl="0" indent="0" algn="l" defTabSz="914400" rtl="0" eaLnBrk="1" fontAlgn="auto" latinLnBrk="0" hangingPunct="1">
                        <a:lnSpc>
                          <a:spcPct val="100000"/>
                        </a:lnSpc>
                        <a:spcBef>
                          <a:spcPts val="0"/>
                        </a:spcBef>
                        <a:spcAft>
                          <a:spcPts val="0"/>
                        </a:spcAft>
                        <a:buClrTx/>
                        <a:buSzTx/>
                        <a:buFontTx/>
                        <a:buNone/>
                        <a:tabLst/>
                        <a:defRPr/>
                      </a:pPr>
                      <a:endParaRPr lang="fr-FR" sz="1800" dirty="0">
                        <a:solidFill>
                          <a:srgbClr val="002060"/>
                        </a:solidFill>
                      </a:endParaRPr>
                    </a:p>
                    <a:p>
                      <a:r>
                        <a:rPr lang="fr-FR" sz="1800" dirty="0">
                          <a:solidFill>
                            <a:srgbClr val="002060"/>
                          </a:solidFill>
                        </a:rPr>
                        <a:t>Tous les rapports de </a:t>
                      </a:r>
                      <a:r>
                        <a:rPr lang="fr-FR" sz="1800" dirty="0" err="1">
                          <a:solidFill>
                            <a:srgbClr val="002060"/>
                          </a:solidFill>
                        </a:rPr>
                        <a:t>vérification</a:t>
                      </a:r>
                      <a:r>
                        <a:rPr lang="fr-FR" sz="1800" dirty="0">
                          <a:solidFill>
                            <a:srgbClr val="002060"/>
                          </a:solidFill>
                        </a:rPr>
                        <a:t> des </a:t>
                      </a:r>
                      <a:r>
                        <a:rPr lang="fr-FR" sz="1800" dirty="0" err="1">
                          <a:solidFill>
                            <a:srgbClr val="002060"/>
                          </a:solidFill>
                        </a:rPr>
                        <a:t>dépenses</a:t>
                      </a:r>
                      <a:r>
                        <a:rPr lang="fr-FR" sz="1800" dirty="0">
                          <a:solidFill>
                            <a:srgbClr val="002060"/>
                          </a:solidFill>
                        </a:rPr>
                        <a:t> doivent </a:t>
                      </a:r>
                      <a:r>
                        <a:rPr lang="fr-FR" sz="1800" dirty="0" err="1">
                          <a:solidFill>
                            <a:srgbClr val="002060"/>
                          </a:solidFill>
                        </a:rPr>
                        <a:t>être</a:t>
                      </a:r>
                      <a:r>
                        <a:rPr lang="fr-FR" sz="1800" dirty="0">
                          <a:solidFill>
                            <a:srgbClr val="002060"/>
                          </a:solidFill>
                        </a:rPr>
                        <a:t> joints à chaque demande de paiement. </a:t>
                      </a:r>
                    </a:p>
                    <a:p>
                      <a:endParaRPr lang="fr-FR" dirty="0"/>
                    </a:p>
                  </a:txBody>
                  <a:tcPr/>
                </a:tc>
                <a:extLst>
                  <a:ext uri="{0D108BD9-81ED-4DB2-BD59-A6C34878D82A}">
                    <a16:rowId xmlns:a16="http://schemas.microsoft.com/office/drawing/2014/main" val="2067898377"/>
                  </a:ext>
                </a:extLst>
              </a:tr>
            </a:tbl>
          </a:graphicData>
        </a:graphic>
      </p:graphicFrame>
    </p:spTree>
    <p:extLst>
      <p:ext uri="{BB962C8B-B14F-4D97-AF65-F5344CB8AC3E}">
        <p14:creationId xmlns:p14="http://schemas.microsoft.com/office/powerpoint/2010/main" val="137998126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a:extLst>
              <a:ext uri="{FF2B5EF4-FFF2-40B4-BE49-F238E27FC236}">
                <a16:creationId xmlns:a16="http://schemas.microsoft.com/office/drawing/2014/main" id="{52BBE923-94DA-7B25-E2E4-7B1937E2E051}"/>
              </a:ext>
            </a:extLst>
          </p:cNvPr>
          <p:cNvSpPr txBox="1"/>
          <p:nvPr/>
        </p:nvSpPr>
        <p:spPr>
          <a:xfrm>
            <a:off x="174444" y="97291"/>
            <a:ext cx="10758379" cy="1354217"/>
          </a:xfrm>
          <a:prstGeom prst="rect">
            <a:avLst/>
          </a:prstGeom>
          <a:noFill/>
        </p:spPr>
        <p:txBody>
          <a:bodyPr wrap="square" rtlCol="0">
            <a:spAutoFit/>
          </a:bodyPr>
          <a:lstStyle/>
          <a:p>
            <a:endParaRPr lang="it-IT" sz="1800" dirty="0">
              <a:solidFill>
                <a:schemeClr val="bg1"/>
              </a:solidFill>
              <a:effectLst/>
              <a:latin typeface="Times New Roman" panose="02020603050405020304" pitchFamily="18" charset="0"/>
              <a:ea typeface="Times New Roman" panose="02020603050405020304" pitchFamily="18" charset="0"/>
            </a:endParaRPr>
          </a:p>
          <a:p>
            <a:r>
              <a:rPr lang="fr-FR" sz="3200" b="1" dirty="0">
                <a:solidFill>
                  <a:schemeClr val="bg1"/>
                </a:solidFill>
                <a:latin typeface="Trebuchet MS" panose="020B0603020202020204" pitchFamily="34" charset="0"/>
                <a:ea typeface="ＭＳ Ｐゴシック" charset="0"/>
                <a:cs typeface="Arial Unicode MS" charset="0"/>
              </a:rPr>
              <a:t>La procédure  de gestion financière et de vérification de dépenses </a:t>
            </a:r>
          </a:p>
        </p:txBody>
      </p:sp>
      <p:sp>
        <p:nvSpPr>
          <p:cNvPr id="6" name="CasellaDiTesto 5">
            <a:extLst>
              <a:ext uri="{FF2B5EF4-FFF2-40B4-BE49-F238E27FC236}">
                <a16:creationId xmlns:a16="http://schemas.microsoft.com/office/drawing/2014/main" id="{59F4CE1D-A3FA-F2C7-D109-2AA52F96517E}"/>
              </a:ext>
            </a:extLst>
          </p:cNvPr>
          <p:cNvSpPr txBox="1"/>
          <p:nvPr/>
        </p:nvSpPr>
        <p:spPr>
          <a:xfrm>
            <a:off x="591669" y="1655010"/>
            <a:ext cx="9923930" cy="1815882"/>
          </a:xfrm>
          <a:prstGeom prst="rect">
            <a:avLst/>
          </a:prstGeom>
          <a:noFill/>
        </p:spPr>
        <p:txBody>
          <a:bodyPr wrap="square">
            <a:spAutoFit/>
          </a:bodyPr>
          <a:lstStyle/>
          <a:p>
            <a:r>
              <a:rPr lang="fr-FR" sz="2800" dirty="0">
                <a:solidFill>
                  <a:schemeClr val="accent1"/>
                </a:solidFill>
                <a:effectLst/>
                <a:latin typeface="Calibri" panose="020F0502020204030204" pitchFamily="34" charset="0"/>
                <a:ea typeface="Times New Roman" panose="02020603050405020304" pitchFamily="18" charset="0"/>
                <a:cs typeface="Times New Roman" panose="02020603050405020304" pitchFamily="18" charset="0"/>
              </a:rPr>
              <a:t>La procédure de vérification des dépenses du Programme sont les suivantes: </a:t>
            </a:r>
          </a:p>
          <a:p>
            <a:endParaRPr lang="fr-FR" sz="2800" dirty="0">
              <a:solidFill>
                <a:srgbClr val="002060"/>
              </a:solidFill>
              <a:effectLst/>
              <a:latin typeface="Calibri" panose="020F0502020204030204" pitchFamily="34" charset="0"/>
              <a:ea typeface="Times New Roman" panose="02020603050405020304" pitchFamily="18" charset="0"/>
              <a:cs typeface="Times New Roman" panose="02020603050405020304" pitchFamily="18" charset="0"/>
            </a:endParaRPr>
          </a:p>
          <a:p>
            <a:r>
              <a:rPr lang="fr-FR" sz="2800" dirty="0">
                <a:solidFill>
                  <a:srgbClr val="002060"/>
                </a:solidFill>
                <a:effectLst/>
                <a:latin typeface="Calibri" panose="020F0502020204030204" pitchFamily="34" charset="0"/>
                <a:ea typeface="Times New Roman" panose="02020603050405020304" pitchFamily="18" charset="0"/>
                <a:cs typeface="Times New Roman" panose="02020603050405020304" pitchFamily="18" charset="0"/>
              </a:rPr>
              <a:t> </a:t>
            </a:r>
            <a:endParaRPr lang="fr-FR" sz="2800" dirty="0"/>
          </a:p>
        </p:txBody>
      </p:sp>
      <p:sp>
        <p:nvSpPr>
          <p:cNvPr id="8" name="Freccia destra 7">
            <a:extLst>
              <a:ext uri="{FF2B5EF4-FFF2-40B4-BE49-F238E27FC236}">
                <a16:creationId xmlns:a16="http://schemas.microsoft.com/office/drawing/2014/main" id="{91FEAE1A-62EE-D893-FCA8-7ED3EF8936AD}"/>
              </a:ext>
            </a:extLst>
          </p:cNvPr>
          <p:cNvSpPr/>
          <p:nvPr/>
        </p:nvSpPr>
        <p:spPr>
          <a:xfrm>
            <a:off x="591668" y="3003232"/>
            <a:ext cx="1250577" cy="76648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9" name="CasellaDiTesto 8">
            <a:extLst>
              <a:ext uri="{FF2B5EF4-FFF2-40B4-BE49-F238E27FC236}">
                <a16:creationId xmlns:a16="http://schemas.microsoft.com/office/drawing/2014/main" id="{582E36FA-005C-78CD-FE70-3E3501EECC91}"/>
              </a:ext>
            </a:extLst>
          </p:cNvPr>
          <p:cNvSpPr txBox="1"/>
          <p:nvPr/>
        </p:nvSpPr>
        <p:spPr>
          <a:xfrm>
            <a:off x="3371393" y="2868207"/>
            <a:ext cx="6064624" cy="1200329"/>
          </a:xfrm>
          <a:prstGeom prst="rect">
            <a:avLst/>
          </a:prstGeom>
          <a:noFill/>
        </p:spPr>
        <p:txBody>
          <a:bodyPr wrap="square" rtlCol="0">
            <a:spAutoFit/>
          </a:bodyPr>
          <a:lstStyle/>
          <a:p>
            <a:r>
              <a:rPr lang="fr-FR" sz="2400" dirty="0">
                <a:solidFill>
                  <a:schemeClr val="accent1"/>
                </a:solidFill>
              </a:rPr>
              <a:t>Les contrôles administratifs </a:t>
            </a:r>
            <a:r>
              <a:rPr lang="fr-FR" sz="2400" dirty="0">
                <a:solidFill>
                  <a:schemeClr val="accent1"/>
                </a:solidFill>
                <a:effectLst/>
                <a:latin typeface="Calibri" panose="020F0502020204030204" pitchFamily="34" charset="0"/>
                <a:ea typeface="Times New Roman" panose="02020603050405020304" pitchFamily="18" charset="0"/>
                <a:cs typeface="Arial" panose="020B0604020202020204" pitchFamily="34" charset="0"/>
              </a:rPr>
              <a:t>de tous les rapports de vérification des dépenses soumis par le bénéficiaire/partenaire du projet</a:t>
            </a:r>
            <a:endParaRPr lang="fr-FR" sz="2400" dirty="0">
              <a:solidFill>
                <a:schemeClr val="accent1"/>
              </a:solidFill>
            </a:endParaRPr>
          </a:p>
        </p:txBody>
      </p:sp>
      <p:sp>
        <p:nvSpPr>
          <p:cNvPr id="10" name="Freccia destra 9">
            <a:extLst>
              <a:ext uri="{FF2B5EF4-FFF2-40B4-BE49-F238E27FC236}">
                <a16:creationId xmlns:a16="http://schemas.microsoft.com/office/drawing/2014/main" id="{7DAC6947-5D33-C483-039C-05243E3228EE}"/>
              </a:ext>
            </a:extLst>
          </p:cNvPr>
          <p:cNvSpPr/>
          <p:nvPr/>
        </p:nvSpPr>
        <p:spPr>
          <a:xfrm>
            <a:off x="591669" y="4414372"/>
            <a:ext cx="1250577" cy="76648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7" name="CasellaDiTesto 16">
            <a:extLst>
              <a:ext uri="{FF2B5EF4-FFF2-40B4-BE49-F238E27FC236}">
                <a16:creationId xmlns:a16="http://schemas.microsoft.com/office/drawing/2014/main" id="{66F02301-55B5-A477-1454-70E1C1788DD4}"/>
              </a:ext>
            </a:extLst>
          </p:cNvPr>
          <p:cNvSpPr txBox="1"/>
          <p:nvPr/>
        </p:nvSpPr>
        <p:spPr>
          <a:xfrm>
            <a:off x="3237338" y="4411359"/>
            <a:ext cx="6064624" cy="830997"/>
          </a:xfrm>
          <a:prstGeom prst="rect">
            <a:avLst/>
          </a:prstGeom>
          <a:noFill/>
        </p:spPr>
        <p:txBody>
          <a:bodyPr wrap="square" rtlCol="0">
            <a:spAutoFit/>
          </a:bodyPr>
          <a:lstStyle/>
          <a:p>
            <a:r>
              <a:rPr lang="fr-FR" sz="2400" dirty="0">
                <a:solidFill>
                  <a:schemeClr val="accent1"/>
                </a:solidFill>
              </a:rPr>
              <a:t>Les contrôles sur places des opérations individuelles, par échantillonnage </a:t>
            </a:r>
          </a:p>
        </p:txBody>
      </p:sp>
      <p:pic>
        <p:nvPicPr>
          <p:cNvPr id="18" name="Immagine 17">
            <a:extLst>
              <a:ext uri="{FF2B5EF4-FFF2-40B4-BE49-F238E27FC236}">
                <a16:creationId xmlns:a16="http://schemas.microsoft.com/office/drawing/2014/main" id="{E0975CBA-E638-010F-90E4-E238C7E5EDC5}"/>
              </a:ext>
            </a:extLst>
          </p:cNvPr>
          <p:cNvPicPr>
            <a:picLocks noChangeAspect="1"/>
          </p:cNvPicPr>
          <p:nvPr/>
        </p:nvPicPr>
        <p:blipFill>
          <a:blip r:embed="rId2"/>
          <a:stretch>
            <a:fillRect/>
          </a:stretch>
        </p:blipFill>
        <p:spPr>
          <a:xfrm>
            <a:off x="8196731" y="4298801"/>
            <a:ext cx="3403600" cy="2404035"/>
          </a:xfrm>
          <a:prstGeom prst="rect">
            <a:avLst/>
          </a:prstGeom>
        </p:spPr>
      </p:pic>
      <p:sp>
        <p:nvSpPr>
          <p:cNvPr id="11" name="Fumetto 3 10">
            <a:extLst>
              <a:ext uri="{FF2B5EF4-FFF2-40B4-BE49-F238E27FC236}">
                <a16:creationId xmlns:a16="http://schemas.microsoft.com/office/drawing/2014/main" id="{B225AB2F-B760-B3DF-8341-0ABAB8B98587}"/>
              </a:ext>
            </a:extLst>
          </p:cNvPr>
          <p:cNvSpPr/>
          <p:nvPr/>
        </p:nvSpPr>
        <p:spPr>
          <a:xfrm rot="1032553">
            <a:off x="8836081" y="2343675"/>
            <a:ext cx="3359035" cy="1049064"/>
          </a:xfrm>
          <a:prstGeom prst="wedgeEllipseCallout">
            <a:avLst>
              <a:gd name="adj1" fmla="val 9408"/>
              <a:gd name="adj2" fmla="val 88341"/>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a:t>Art 2 du contrat des auditeurs </a:t>
            </a:r>
          </a:p>
        </p:txBody>
      </p:sp>
    </p:spTree>
    <p:extLst>
      <p:ext uri="{BB962C8B-B14F-4D97-AF65-F5344CB8AC3E}">
        <p14:creationId xmlns:p14="http://schemas.microsoft.com/office/powerpoint/2010/main" val="387576399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47100E80-D666-4A1D-5707-183AD31680CE}"/>
              </a:ext>
            </a:extLst>
          </p:cNvPr>
          <p:cNvSpPr>
            <a:spLocks noGrp="1"/>
          </p:cNvSpPr>
          <p:nvPr>
            <p:ph type="title"/>
          </p:nvPr>
        </p:nvSpPr>
        <p:spPr>
          <a:xfrm>
            <a:off x="377666" y="1"/>
            <a:ext cx="9196640" cy="1264023"/>
          </a:xfrm>
        </p:spPr>
        <p:txBody>
          <a:bodyPr/>
          <a:lstStyle/>
          <a:p>
            <a:r>
              <a:rPr lang="fr-FR" sz="4400" b="1" dirty="0">
                <a:solidFill>
                  <a:schemeClr val="bg1"/>
                </a:solidFill>
                <a:latin typeface="Trebuchet MS" panose="020B0603020202020204" pitchFamily="34" charset="0"/>
                <a:ea typeface="ＭＳ Ｐゴシック" charset="0"/>
                <a:cs typeface="Arial Unicode MS" charset="0"/>
              </a:rPr>
              <a:t>Les contrôles administratifs</a:t>
            </a:r>
            <a:endParaRPr lang="fr-FR" dirty="0"/>
          </a:p>
        </p:txBody>
      </p:sp>
      <p:graphicFrame>
        <p:nvGraphicFramePr>
          <p:cNvPr id="15" name="Diagramma 14">
            <a:extLst>
              <a:ext uri="{FF2B5EF4-FFF2-40B4-BE49-F238E27FC236}">
                <a16:creationId xmlns:a16="http://schemas.microsoft.com/office/drawing/2014/main" id="{68C44921-DFF6-E77B-16D3-913277221F56}"/>
              </a:ext>
            </a:extLst>
          </p:cNvPr>
          <p:cNvGraphicFramePr/>
          <p:nvPr>
            <p:extLst>
              <p:ext uri="{D42A27DB-BD31-4B8C-83A1-F6EECF244321}">
                <p14:modId xmlns:p14="http://schemas.microsoft.com/office/powerpoint/2010/main" val="4072770440"/>
              </p:ext>
            </p:extLst>
          </p:nvPr>
        </p:nvGraphicFramePr>
        <p:xfrm>
          <a:off x="976984" y="1610123"/>
          <a:ext cx="8509000" cy="448141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17" name="Immagine 16">
            <a:extLst>
              <a:ext uri="{FF2B5EF4-FFF2-40B4-BE49-F238E27FC236}">
                <a16:creationId xmlns:a16="http://schemas.microsoft.com/office/drawing/2014/main" id="{B2715E6B-E29D-BD37-E4C5-159D8E1D25A0}"/>
              </a:ext>
            </a:extLst>
          </p:cNvPr>
          <p:cNvPicPr>
            <a:picLocks noChangeAspect="1"/>
          </p:cNvPicPr>
          <p:nvPr/>
        </p:nvPicPr>
        <p:blipFill>
          <a:blip r:embed="rId7"/>
          <a:stretch>
            <a:fillRect/>
          </a:stretch>
        </p:blipFill>
        <p:spPr>
          <a:xfrm>
            <a:off x="8089900" y="2051189"/>
            <a:ext cx="3149600" cy="2578100"/>
          </a:xfrm>
          <a:prstGeom prst="rect">
            <a:avLst/>
          </a:prstGeom>
        </p:spPr>
      </p:pic>
    </p:spTree>
    <p:extLst>
      <p:ext uri="{BB962C8B-B14F-4D97-AF65-F5344CB8AC3E}">
        <p14:creationId xmlns:p14="http://schemas.microsoft.com/office/powerpoint/2010/main" val="1770229792"/>
      </p:ext>
    </p:extLst>
  </p:cSld>
  <p:clrMapOvr>
    <a:masterClrMapping/>
  </p:clrMapOvr>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47100E80-D666-4A1D-5707-183AD31680CE}"/>
              </a:ext>
            </a:extLst>
          </p:cNvPr>
          <p:cNvSpPr>
            <a:spLocks noGrp="1"/>
          </p:cNvSpPr>
          <p:nvPr>
            <p:ph type="title"/>
          </p:nvPr>
        </p:nvSpPr>
        <p:spPr>
          <a:xfrm>
            <a:off x="377665" y="1"/>
            <a:ext cx="10617199" cy="1264023"/>
          </a:xfrm>
        </p:spPr>
        <p:txBody>
          <a:bodyPr/>
          <a:lstStyle/>
          <a:p>
            <a:r>
              <a:rPr lang="fr-FR" sz="4400" b="1" dirty="0">
                <a:solidFill>
                  <a:schemeClr val="bg1"/>
                </a:solidFill>
                <a:latin typeface="Trebuchet MS" panose="020B0603020202020204" pitchFamily="34" charset="0"/>
                <a:ea typeface="ＭＳ Ｐゴシック" charset="0"/>
                <a:cs typeface="Arial Unicode MS" charset="0"/>
              </a:rPr>
              <a:t>Les contrôles sur place</a:t>
            </a:r>
            <a:endParaRPr lang="fr-FR" dirty="0"/>
          </a:p>
        </p:txBody>
      </p:sp>
      <p:graphicFrame>
        <p:nvGraphicFramePr>
          <p:cNvPr id="15" name="Diagramma 14">
            <a:extLst>
              <a:ext uri="{FF2B5EF4-FFF2-40B4-BE49-F238E27FC236}">
                <a16:creationId xmlns:a16="http://schemas.microsoft.com/office/drawing/2014/main" id="{68C44921-DFF6-E77B-16D3-913277221F56}"/>
              </a:ext>
            </a:extLst>
          </p:cNvPr>
          <p:cNvGraphicFramePr/>
          <p:nvPr>
            <p:extLst>
              <p:ext uri="{D42A27DB-BD31-4B8C-83A1-F6EECF244321}">
                <p14:modId xmlns:p14="http://schemas.microsoft.com/office/powerpoint/2010/main" val="1457948744"/>
              </p:ext>
            </p:extLst>
          </p:nvPr>
        </p:nvGraphicFramePr>
        <p:xfrm>
          <a:off x="1339449" y="2211485"/>
          <a:ext cx="8509000" cy="448141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0" name="Rettangolo arrotondato 1">
            <a:extLst>
              <a:ext uri="{FF2B5EF4-FFF2-40B4-BE49-F238E27FC236}">
                <a16:creationId xmlns:a16="http://schemas.microsoft.com/office/drawing/2014/main" id="{63ABC5B6-5304-0628-E5F7-D69B62EB6029}"/>
              </a:ext>
            </a:extLst>
          </p:cNvPr>
          <p:cNvSpPr/>
          <p:nvPr/>
        </p:nvSpPr>
        <p:spPr>
          <a:xfrm>
            <a:off x="511411" y="1337994"/>
            <a:ext cx="10617200" cy="713196"/>
          </a:xfrm>
          <a:prstGeom prst="roundRect">
            <a:avLst/>
          </a:prstGeom>
          <a:solidFill>
            <a:schemeClr val="accent1">
              <a:lumMod val="20000"/>
              <a:lumOff val="80000"/>
            </a:schemeClr>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dirty="0"/>
          </a:p>
        </p:txBody>
      </p:sp>
      <p:sp>
        <p:nvSpPr>
          <p:cNvPr id="11" name="Rettangolo 10">
            <a:extLst>
              <a:ext uri="{FF2B5EF4-FFF2-40B4-BE49-F238E27FC236}">
                <a16:creationId xmlns:a16="http://schemas.microsoft.com/office/drawing/2014/main" id="{0B58C8DA-4666-7791-12F9-459F3A134F57}"/>
              </a:ext>
            </a:extLst>
          </p:cNvPr>
          <p:cNvSpPr/>
          <p:nvPr/>
        </p:nvSpPr>
        <p:spPr>
          <a:xfrm>
            <a:off x="821266" y="1514450"/>
            <a:ext cx="10027967" cy="369332"/>
          </a:xfrm>
          <a:prstGeom prst="rect">
            <a:avLst/>
          </a:prstGeom>
        </p:spPr>
        <p:txBody>
          <a:bodyPr wrap="square">
            <a:spAutoFit/>
          </a:bodyPr>
          <a:lstStyle/>
          <a:p>
            <a:r>
              <a:rPr lang="fr-FR" sz="1800" dirty="0">
                <a:solidFill>
                  <a:srgbClr val="002060"/>
                </a:solidFill>
                <a:effectLst/>
                <a:latin typeface="Calibri" panose="020F0502020204030204" pitchFamily="34" charset="0"/>
                <a:ea typeface="Times New Roman" panose="02020603050405020304" pitchFamily="18" charset="0"/>
                <a:cs typeface="Times New Roman" panose="02020603050405020304" pitchFamily="18" charset="0"/>
              </a:rPr>
              <a:t>Les visites sur place sont réalisées en cours d’exécution du projet avec l’objet de vérifier</a:t>
            </a:r>
            <a:endParaRPr lang="fr-FR" sz="500" b="1" kern="50" dirty="0">
              <a:solidFill>
                <a:srgbClr val="002060"/>
              </a:solidFill>
              <a:latin typeface="Calibri" panose="020F0502020204030204" pitchFamily="34" charset="0"/>
              <a:ea typeface="Arial Unicode MS" panose="020B0604020202020204" pitchFamily="34" charset="-128"/>
              <a:cs typeface="Calibri" panose="020F0502020204030204" pitchFamily="34" charset="0"/>
            </a:endParaRPr>
          </a:p>
        </p:txBody>
      </p:sp>
      <p:pic>
        <p:nvPicPr>
          <p:cNvPr id="17" name="Immagine 16">
            <a:extLst>
              <a:ext uri="{FF2B5EF4-FFF2-40B4-BE49-F238E27FC236}">
                <a16:creationId xmlns:a16="http://schemas.microsoft.com/office/drawing/2014/main" id="{B2715E6B-E29D-BD37-E4C5-159D8E1D25A0}"/>
              </a:ext>
            </a:extLst>
          </p:cNvPr>
          <p:cNvPicPr>
            <a:picLocks noChangeAspect="1"/>
          </p:cNvPicPr>
          <p:nvPr/>
        </p:nvPicPr>
        <p:blipFill>
          <a:blip r:embed="rId7"/>
          <a:stretch>
            <a:fillRect/>
          </a:stretch>
        </p:blipFill>
        <p:spPr>
          <a:xfrm>
            <a:off x="9042400" y="2747506"/>
            <a:ext cx="3149600" cy="2578100"/>
          </a:xfrm>
          <a:prstGeom prst="rect">
            <a:avLst/>
          </a:prstGeom>
        </p:spPr>
      </p:pic>
    </p:spTree>
    <p:extLst>
      <p:ext uri="{BB962C8B-B14F-4D97-AF65-F5344CB8AC3E}">
        <p14:creationId xmlns:p14="http://schemas.microsoft.com/office/powerpoint/2010/main" val="334873120"/>
      </p:ext>
    </p:extLst>
  </p:cSld>
  <p:clrMapOvr>
    <a:masterClrMapping/>
  </p:clrMapOvr>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47100E80-D666-4A1D-5707-183AD31680CE}"/>
              </a:ext>
            </a:extLst>
          </p:cNvPr>
          <p:cNvSpPr>
            <a:spLocks noGrp="1"/>
          </p:cNvSpPr>
          <p:nvPr>
            <p:ph type="title"/>
          </p:nvPr>
        </p:nvSpPr>
        <p:spPr>
          <a:xfrm>
            <a:off x="377666" y="1"/>
            <a:ext cx="9196640" cy="1264023"/>
          </a:xfrm>
        </p:spPr>
        <p:txBody>
          <a:bodyPr/>
          <a:lstStyle/>
          <a:p>
            <a:r>
              <a:rPr lang="fr-FR" sz="4400" b="1" dirty="0">
                <a:solidFill>
                  <a:schemeClr val="bg1"/>
                </a:solidFill>
                <a:latin typeface="Trebuchet MS" panose="020B0603020202020204" pitchFamily="34" charset="0"/>
                <a:ea typeface="ＭＳ Ｐゴシック" charset="0"/>
                <a:cs typeface="Arial Unicode MS" charset="0"/>
              </a:rPr>
              <a:t>Les contrôles sur place</a:t>
            </a:r>
            <a:endParaRPr lang="fr-FR" dirty="0"/>
          </a:p>
        </p:txBody>
      </p:sp>
      <p:graphicFrame>
        <p:nvGraphicFramePr>
          <p:cNvPr id="15" name="Diagramma 14">
            <a:extLst>
              <a:ext uri="{FF2B5EF4-FFF2-40B4-BE49-F238E27FC236}">
                <a16:creationId xmlns:a16="http://schemas.microsoft.com/office/drawing/2014/main" id="{68C44921-DFF6-E77B-16D3-913277221F56}"/>
              </a:ext>
            </a:extLst>
          </p:cNvPr>
          <p:cNvGraphicFramePr/>
          <p:nvPr>
            <p:extLst>
              <p:ext uri="{D42A27DB-BD31-4B8C-83A1-F6EECF244321}">
                <p14:modId xmlns:p14="http://schemas.microsoft.com/office/powerpoint/2010/main" val="212537240"/>
              </p:ext>
            </p:extLst>
          </p:nvPr>
        </p:nvGraphicFramePr>
        <p:xfrm>
          <a:off x="1212449" y="1572654"/>
          <a:ext cx="8452251" cy="330852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17" name="Immagine 16">
            <a:extLst>
              <a:ext uri="{FF2B5EF4-FFF2-40B4-BE49-F238E27FC236}">
                <a16:creationId xmlns:a16="http://schemas.microsoft.com/office/drawing/2014/main" id="{B2715E6B-E29D-BD37-E4C5-159D8E1D25A0}"/>
              </a:ext>
            </a:extLst>
          </p:cNvPr>
          <p:cNvPicPr>
            <a:picLocks noChangeAspect="1"/>
          </p:cNvPicPr>
          <p:nvPr/>
        </p:nvPicPr>
        <p:blipFill>
          <a:blip r:embed="rId7"/>
          <a:stretch>
            <a:fillRect/>
          </a:stretch>
        </p:blipFill>
        <p:spPr>
          <a:xfrm>
            <a:off x="8089900" y="2051189"/>
            <a:ext cx="3149600" cy="2578100"/>
          </a:xfrm>
          <a:prstGeom prst="rect">
            <a:avLst/>
          </a:prstGeom>
        </p:spPr>
      </p:pic>
      <p:sp>
        <p:nvSpPr>
          <p:cNvPr id="3" name="CasellaDiTesto 2">
            <a:extLst>
              <a:ext uri="{FF2B5EF4-FFF2-40B4-BE49-F238E27FC236}">
                <a16:creationId xmlns:a16="http://schemas.microsoft.com/office/drawing/2014/main" id="{5262B14F-95BB-ECCF-94E2-46EEC701C30B}"/>
              </a:ext>
            </a:extLst>
          </p:cNvPr>
          <p:cNvSpPr txBox="1"/>
          <p:nvPr/>
        </p:nvSpPr>
        <p:spPr>
          <a:xfrm>
            <a:off x="1933374" y="4826674"/>
            <a:ext cx="7010400" cy="2185214"/>
          </a:xfrm>
          <a:prstGeom prst="rect">
            <a:avLst/>
          </a:prstGeom>
          <a:noFill/>
          <a:ln>
            <a:solidFill>
              <a:schemeClr val="accent6"/>
            </a:solidFill>
          </a:ln>
        </p:spPr>
        <p:txBody>
          <a:bodyPr wrap="square" rtlCol="0">
            <a:spAutoFit/>
          </a:bodyPr>
          <a:lstStyle/>
          <a:p>
            <a:r>
              <a:rPr lang="fr-FR" sz="2000" dirty="0">
                <a:ln w="0"/>
                <a:solidFill>
                  <a:schemeClr val="accent6"/>
                </a:solidFill>
                <a:effectLst>
                  <a:reflection blurRad="6350" stA="53000" endA="300" endPos="35500" dir="5400000" sy="-90000" algn="bl" rotWithShape="0"/>
                </a:effectLst>
                <a:latin typeface="Calibri" panose="020F0502020204030204" pitchFamily="34" charset="0"/>
                <a:ea typeface="Times New Roman" panose="02020603050405020304" pitchFamily="18" charset="0"/>
                <a:cs typeface="Times New Roman" panose="02020603050405020304" pitchFamily="18" charset="0"/>
              </a:rPr>
              <a:t>L’ auditeur est tenu d’établir un rapport de visite sur place</a:t>
            </a:r>
            <a:r>
              <a:rPr lang="it-IT" sz="2000" dirty="0">
                <a:ln w="0"/>
                <a:solidFill>
                  <a:schemeClr val="accent6"/>
                </a:solidFill>
                <a:effectLst>
                  <a:reflection blurRad="6350" stA="53000" endA="300" endPos="35500" dir="5400000" sy="-90000" algn="bl" rotWithShape="0"/>
                </a:effectLst>
              </a:rPr>
              <a:t> </a:t>
            </a:r>
          </a:p>
          <a:p>
            <a:endParaRPr lang="it-IT" sz="2000" dirty="0">
              <a:ln w="0"/>
              <a:solidFill>
                <a:schemeClr val="accent6"/>
              </a:solidFill>
              <a:effectLst>
                <a:reflection blurRad="6350" stA="53000" endA="300" endPos="35500" dir="5400000" sy="-90000" algn="bl" rotWithShape="0"/>
              </a:effectLst>
            </a:endParaRPr>
          </a:p>
          <a:p>
            <a:r>
              <a:rPr lang="fr-FR" sz="2000" dirty="0">
                <a:ln w="0"/>
                <a:solidFill>
                  <a:schemeClr val="accent6"/>
                </a:solidFill>
                <a:effectLst>
                  <a:reflection blurRad="6350" stA="53000" endA="300" endPos="35500" dir="5400000" sy="-90000" algn="bl" rotWithShape="0"/>
                </a:effectLst>
                <a:latin typeface="Calibri" panose="020F0502020204030204" pitchFamily="34" charset="0"/>
                <a:ea typeface="Times New Roman" panose="02020603050405020304" pitchFamily="18" charset="0"/>
                <a:cs typeface="Times New Roman" panose="02020603050405020304" pitchFamily="18" charset="0"/>
              </a:rPr>
              <a:t>Le rapport est transmis au bénéficiaire/partenaire, au  Point de Contrôle et est incorporé au rapport transmis à l’Autorité de Gestion lors de la remise des demandes de remboursements</a:t>
            </a:r>
            <a:r>
              <a:rPr lang="fr-FR" sz="2000" dirty="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latin typeface="Calibri" panose="020F0502020204030204" pitchFamily="34" charset="0"/>
                <a:ea typeface="Times New Roman" panose="02020603050405020304" pitchFamily="18" charset="0"/>
                <a:cs typeface="Times New Roman" panose="02020603050405020304" pitchFamily="18" charset="0"/>
              </a:rPr>
              <a:t>. </a:t>
            </a:r>
            <a:endParaRPr lang="it-IT" sz="2000" dirty="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latin typeface="Times New Roman" panose="02020603050405020304" pitchFamily="18" charset="0"/>
              <a:ea typeface="Times New Roman" panose="02020603050405020304" pitchFamily="18" charset="0"/>
            </a:endParaRPr>
          </a:p>
          <a:p>
            <a:endParaRPr lang="it-IT" dirty="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endParaRPr>
          </a:p>
          <a:p>
            <a:endParaRPr lang="fr-FR" dirty="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endParaRPr>
          </a:p>
        </p:txBody>
      </p:sp>
    </p:spTree>
    <p:extLst>
      <p:ext uri="{BB962C8B-B14F-4D97-AF65-F5344CB8AC3E}">
        <p14:creationId xmlns:p14="http://schemas.microsoft.com/office/powerpoint/2010/main" val="3190042891"/>
      </p:ext>
    </p:extLst>
  </p:cSld>
  <p:clrMapOvr>
    <a:masterClrMapping/>
  </p:clrMapOvr>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47100E80-D666-4A1D-5707-183AD31680CE}"/>
              </a:ext>
            </a:extLst>
          </p:cNvPr>
          <p:cNvSpPr>
            <a:spLocks noGrp="1"/>
          </p:cNvSpPr>
          <p:nvPr>
            <p:ph type="title"/>
          </p:nvPr>
        </p:nvSpPr>
        <p:spPr>
          <a:xfrm>
            <a:off x="377666" y="1"/>
            <a:ext cx="9196640" cy="1264023"/>
          </a:xfrm>
        </p:spPr>
        <p:txBody>
          <a:bodyPr/>
          <a:lstStyle/>
          <a:p>
            <a:r>
              <a:rPr lang="fr-FR" sz="4400" b="1" dirty="0">
                <a:solidFill>
                  <a:schemeClr val="bg1"/>
                </a:solidFill>
                <a:latin typeface="Trebuchet MS" panose="020B0603020202020204" pitchFamily="34" charset="0"/>
                <a:ea typeface="ＭＳ Ｐゴシック" charset="0"/>
                <a:cs typeface="Arial Unicode MS" charset="0"/>
              </a:rPr>
              <a:t>Les contrôles administratifs: conformité  </a:t>
            </a:r>
            <a:br>
              <a:rPr lang="fr-FR" sz="4400" b="1" dirty="0">
                <a:solidFill>
                  <a:schemeClr val="bg1"/>
                </a:solidFill>
                <a:latin typeface="Trebuchet MS" panose="020B0603020202020204" pitchFamily="34" charset="0"/>
                <a:ea typeface="ＭＳ Ｐゴシック" charset="0"/>
                <a:cs typeface="Arial Unicode MS" charset="0"/>
              </a:rPr>
            </a:br>
            <a:endParaRPr lang="fr-FR" dirty="0"/>
          </a:p>
        </p:txBody>
      </p:sp>
      <p:sp>
        <p:nvSpPr>
          <p:cNvPr id="3" name="Segnaposto testo 2">
            <a:extLst>
              <a:ext uri="{FF2B5EF4-FFF2-40B4-BE49-F238E27FC236}">
                <a16:creationId xmlns:a16="http://schemas.microsoft.com/office/drawing/2014/main" id="{E15CE9B6-85B6-DB8C-1FA1-49C9C47D57B2}"/>
              </a:ext>
            </a:extLst>
          </p:cNvPr>
          <p:cNvSpPr>
            <a:spLocks noGrp="1"/>
          </p:cNvSpPr>
          <p:nvPr>
            <p:ph type="body" idx="1"/>
          </p:nvPr>
        </p:nvSpPr>
        <p:spPr>
          <a:xfrm>
            <a:off x="896950" y="1457592"/>
            <a:ext cx="11188931" cy="5047904"/>
          </a:xfrm>
        </p:spPr>
        <p:txBody>
          <a:bodyPr/>
          <a:lstStyle/>
          <a:p>
            <a:pPr marL="0" indent="0">
              <a:buNone/>
            </a:pPr>
            <a:r>
              <a:rPr lang="fr-FR" sz="2000" dirty="0">
                <a:solidFill>
                  <a:srgbClr val="002060"/>
                </a:solidFill>
                <a:effectLst/>
                <a:latin typeface="Calibri" panose="020F0502020204030204" pitchFamily="34" charset="0"/>
                <a:ea typeface="Times New Roman" panose="02020603050405020304" pitchFamily="18" charset="0"/>
                <a:cs typeface="Arial" panose="020B0604020202020204" pitchFamily="34" charset="0"/>
              </a:rPr>
              <a:t>La </a:t>
            </a:r>
            <a:r>
              <a:rPr lang="fr-FR" sz="1800" dirty="0">
                <a:solidFill>
                  <a:srgbClr val="002060"/>
                </a:solidFill>
                <a:effectLst/>
                <a:latin typeface="Calibri" panose="020F0502020204030204" pitchFamily="34" charset="0"/>
                <a:ea typeface="Times New Roman" panose="02020603050405020304" pitchFamily="18" charset="0"/>
                <a:cs typeface="Arial" panose="020B0604020202020204" pitchFamily="34" charset="0"/>
              </a:rPr>
              <a:t>documentation doit être conforme à :</a:t>
            </a:r>
            <a:r>
              <a:rPr lang="it-IT" sz="1800" dirty="0">
                <a:solidFill>
                  <a:srgbClr val="002060"/>
                </a:solidFill>
                <a:effectLst/>
              </a:rPr>
              <a:t> </a:t>
            </a:r>
          </a:p>
          <a:p>
            <a:pPr marL="889000" indent="-850900">
              <a:buFont typeface="Wingdings" pitchFamily="2" charset="2"/>
              <a:buChar char="q"/>
              <a:tabLst>
                <a:tab pos="3059113" algn="ctr"/>
                <a:tab pos="6119813" algn="r"/>
              </a:tabLst>
            </a:pPr>
            <a:r>
              <a:rPr lang="fr-FR" sz="1800" dirty="0">
                <a:solidFill>
                  <a:schemeClr val="accent1"/>
                </a:solidFill>
                <a:effectLst/>
                <a:latin typeface="Calibri" panose="020F0502020204030204" pitchFamily="34" charset="0"/>
                <a:ea typeface="Times New Roman" panose="02020603050405020304" pitchFamily="18" charset="0"/>
                <a:cs typeface="Arial" panose="020B0604020202020204" pitchFamily="34" charset="0"/>
              </a:rPr>
              <a:t>les réglementations européennes, nationales et régionales applicables </a:t>
            </a:r>
          </a:p>
          <a:p>
            <a:pPr marL="889000" lvl="0" indent="-850900" algn="just">
              <a:lnSpc>
                <a:spcPct val="150000"/>
              </a:lnSpc>
              <a:spcAft>
                <a:spcPts val="600"/>
              </a:spcAft>
              <a:buFont typeface="Wingdings" pitchFamily="2" charset="2"/>
              <a:buChar char="q"/>
              <a:tabLst>
                <a:tab pos="3059113" algn="ctr"/>
                <a:tab pos="6119813" algn="r"/>
              </a:tabLst>
            </a:pPr>
            <a:r>
              <a:rPr lang="fr-FR" sz="1800" dirty="0">
                <a:solidFill>
                  <a:schemeClr val="accent1"/>
                </a:solidFill>
                <a:effectLst/>
                <a:latin typeface="Calibri" panose="020F0502020204030204" pitchFamily="34" charset="0"/>
                <a:ea typeface="Times New Roman" panose="02020603050405020304" pitchFamily="18" charset="0"/>
                <a:cs typeface="Arial" panose="020B0604020202020204" pitchFamily="34" charset="0"/>
              </a:rPr>
              <a:t>au programme IEV CT Italie Tunisie 2014-2020 ;</a:t>
            </a:r>
            <a:endParaRPr lang="it-IT" sz="1800" dirty="0">
              <a:solidFill>
                <a:schemeClr val="accent1"/>
              </a:solidFill>
              <a:effectLst/>
              <a:latin typeface="Times New Roman" panose="02020603050405020304" pitchFamily="18" charset="0"/>
              <a:ea typeface="Times New Roman" panose="02020603050405020304" pitchFamily="18" charset="0"/>
            </a:endParaRPr>
          </a:p>
          <a:p>
            <a:pPr marL="889000" lvl="0" indent="-850900" algn="just">
              <a:lnSpc>
                <a:spcPct val="150000"/>
              </a:lnSpc>
              <a:spcAft>
                <a:spcPts val="600"/>
              </a:spcAft>
              <a:buFont typeface="Wingdings" pitchFamily="2" charset="2"/>
              <a:buChar char="q"/>
              <a:tabLst>
                <a:tab pos="3059113" algn="ctr"/>
                <a:tab pos="6119813" algn="r"/>
              </a:tabLst>
            </a:pPr>
            <a:r>
              <a:rPr lang="fr-FR" sz="1800" dirty="0">
                <a:solidFill>
                  <a:schemeClr val="accent1"/>
                </a:solidFill>
                <a:effectLst/>
                <a:latin typeface="Calibri" panose="020F0502020204030204" pitchFamily="34" charset="0"/>
                <a:ea typeface="Times New Roman" panose="02020603050405020304" pitchFamily="18" charset="0"/>
                <a:cs typeface="Arial" panose="020B0604020202020204" pitchFamily="34" charset="0"/>
              </a:rPr>
              <a:t>aux documents du programme pour la gestion du projet </a:t>
            </a:r>
          </a:p>
          <a:p>
            <a:pPr marL="889000" indent="-850900" algn="just">
              <a:lnSpc>
                <a:spcPct val="150000"/>
              </a:lnSpc>
              <a:spcAft>
                <a:spcPts val="600"/>
              </a:spcAft>
              <a:buFont typeface="Wingdings" pitchFamily="2" charset="2"/>
              <a:buChar char="q"/>
              <a:tabLst>
                <a:tab pos="3059113" algn="ctr"/>
                <a:tab pos="6119813" algn="r"/>
              </a:tabLst>
            </a:pPr>
            <a:r>
              <a:rPr lang="fr-FR" sz="1800" dirty="0">
                <a:solidFill>
                  <a:schemeClr val="accent1"/>
                </a:solidFill>
                <a:effectLst/>
                <a:latin typeface="Calibri" panose="020F0502020204030204" pitchFamily="34" charset="0"/>
                <a:ea typeface="Times New Roman" panose="02020603050405020304" pitchFamily="18" charset="0"/>
                <a:cs typeface="Times New Roman" panose="02020603050405020304" pitchFamily="18" charset="0"/>
              </a:rPr>
              <a:t>le contrat de subvention et ses annexes ;</a:t>
            </a:r>
          </a:p>
          <a:p>
            <a:pPr marL="889000" indent="-850900" algn="just">
              <a:lnSpc>
                <a:spcPct val="150000"/>
              </a:lnSpc>
              <a:spcAft>
                <a:spcPts val="600"/>
              </a:spcAft>
              <a:buFont typeface="Wingdings" pitchFamily="2" charset="2"/>
              <a:buChar char="q"/>
              <a:tabLst>
                <a:tab pos="3059113" algn="ctr"/>
                <a:tab pos="6119813" algn="r"/>
              </a:tabLst>
            </a:pPr>
            <a:r>
              <a:rPr lang="fr-FR" sz="1800" dirty="0">
                <a:solidFill>
                  <a:schemeClr val="accent1"/>
                </a:solidFill>
                <a:effectLst/>
                <a:latin typeface="Calibri" panose="020F0502020204030204" pitchFamily="34" charset="0"/>
                <a:ea typeface="Times New Roman" panose="02020603050405020304" pitchFamily="18" charset="0"/>
                <a:cs typeface="Times New Roman" panose="02020603050405020304" pitchFamily="18" charset="0"/>
              </a:rPr>
              <a:t>La convention de partenariat, </a:t>
            </a:r>
          </a:p>
          <a:p>
            <a:pPr marL="889000" indent="-850900" algn="just">
              <a:lnSpc>
                <a:spcPct val="150000"/>
              </a:lnSpc>
              <a:spcAft>
                <a:spcPts val="600"/>
              </a:spcAft>
              <a:buFont typeface="Wingdings" pitchFamily="2" charset="2"/>
              <a:buChar char="q"/>
              <a:tabLst>
                <a:tab pos="3059113" algn="ctr"/>
                <a:tab pos="6119813" algn="r"/>
              </a:tabLst>
            </a:pPr>
            <a:r>
              <a:rPr lang="fr-FR" sz="1800" dirty="0">
                <a:solidFill>
                  <a:schemeClr val="accent1"/>
                </a:solidFill>
                <a:latin typeface="Calibri" panose="020F0502020204030204" pitchFamily="34" charset="0"/>
                <a:ea typeface="Times New Roman" panose="02020603050405020304" pitchFamily="18" charset="0"/>
                <a:cs typeface="Times New Roman" panose="02020603050405020304" pitchFamily="18" charset="0"/>
              </a:rPr>
              <a:t>Le budget du projet et les modifications apportés </a:t>
            </a:r>
          </a:p>
          <a:p>
            <a:pPr marL="889000" indent="-850900" algn="just">
              <a:lnSpc>
                <a:spcPct val="150000"/>
              </a:lnSpc>
              <a:spcAft>
                <a:spcPts val="600"/>
              </a:spcAft>
              <a:buFont typeface="Wingdings" pitchFamily="2" charset="2"/>
              <a:buChar char="q"/>
              <a:tabLst>
                <a:tab pos="3059113" algn="ctr"/>
                <a:tab pos="6119813" algn="r"/>
              </a:tabLst>
            </a:pPr>
            <a:r>
              <a:rPr lang="fr-FR" sz="1800" dirty="0">
                <a:solidFill>
                  <a:schemeClr val="accent1"/>
                </a:solidFill>
                <a:latin typeface="Calibri" panose="020F0502020204030204" pitchFamily="34" charset="0"/>
                <a:ea typeface="Times New Roman" panose="02020603050405020304" pitchFamily="18" charset="0"/>
                <a:cs typeface="Times New Roman" panose="02020603050405020304" pitchFamily="18" charset="0"/>
              </a:rPr>
              <a:t>La liste de contrôle de premier niveau pour la vérification documentaire et sur place des opérations</a:t>
            </a:r>
          </a:p>
          <a:p>
            <a:pPr marL="38100" indent="0" algn="just">
              <a:lnSpc>
                <a:spcPct val="150000"/>
              </a:lnSpc>
              <a:spcAft>
                <a:spcPts val="600"/>
              </a:spcAft>
              <a:buNone/>
              <a:tabLst>
                <a:tab pos="3059113" algn="ctr"/>
                <a:tab pos="6119813" algn="r"/>
              </a:tabLst>
            </a:pPr>
            <a:endParaRPr lang="fr-FR" sz="2000" dirty="0">
              <a:solidFill>
                <a:schemeClr val="accent1"/>
              </a:solidFill>
              <a:effectLst/>
              <a:latin typeface="Calibri" panose="020F0502020204030204" pitchFamily="34" charset="0"/>
              <a:ea typeface="Times New Roman" panose="02020603050405020304" pitchFamily="18" charset="0"/>
              <a:cs typeface="Times New Roman" panose="02020603050405020304" pitchFamily="18" charset="0"/>
            </a:endParaRPr>
          </a:p>
          <a:p>
            <a:pPr marL="38100" indent="0" algn="just">
              <a:lnSpc>
                <a:spcPct val="150000"/>
              </a:lnSpc>
              <a:spcAft>
                <a:spcPts val="600"/>
              </a:spcAft>
              <a:buNone/>
              <a:tabLst>
                <a:tab pos="3059113" algn="ctr"/>
                <a:tab pos="6119813" algn="r"/>
              </a:tabLst>
            </a:pPr>
            <a:endParaRPr lang="it-IT" sz="2000" dirty="0">
              <a:effectLst/>
              <a:latin typeface="Times New Roman" panose="02020603050405020304" pitchFamily="18" charset="0"/>
              <a:ea typeface="Times New Roman" panose="02020603050405020304" pitchFamily="18" charset="0"/>
            </a:endParaRPr>
          </a:p>
          <a:p>
            <a:pPr marL="889000" lvl="0" indent="-850900" algn="just">
              <a:lnSpc>
                <a:spcPct val="150000"/>
              </a:lnSpc>
              <a:spcAft>
                <a:spcPts val="600"/>
              </a:spcAft>
              <a:buFont typeface="Wingdings" pitchFamily="2" charset="2"/>
              <a:buChar char="q"/>
              <a:tabLst>
                <a:tab pos="3059113" algn="ctr"/>
                <a:tab pos="6119813" algn="r"/>
              </a:tabLst>
            </a:pPr>
            <a:endParaRPr lang="fr-FR" sz="2400" dirty="0">
              <a:solidFill>
                <a:srgbClr val="002060"/>
              </a:solidFill>
              <a:effectLst/>
              <a:latin typeface="Calibri" panose="020F0502020204030204" pitchFamily="34" charset="0"/>
              <a:ea typeface="Times New Roman" panose="02020603050405020304" pitchFamily="18" charset="0"/>
              <a:cs typeface="Arial" panose="020B0604020202020204" pitchFamily="34" charset="0"/>
            </a:endParaRPr>
          </a:p>
          <a:p>
            <a:pPr marL="889000" lvl="0" indent="-850900" algn="just">
              <a:lnSpc>
                <a:spcPct val="150000"/>
              </a:lnSpc>
              <a:spcAft>
                <a:spcPts val="600"/>
              </a:spcAft>
              <a:buFont typeface="Wingdings" pitchFamily="2" charset="2"/>
              <a:buChar char="q"/>
              <a:tabLst>
                <a:tab pos="3059113" algn="ctr"/>
                <a:tab pos="6119813" algn="r"/>
              </a:tabLst>
            </a:pPr>
            <a:endParaRPr lang="fr-FR" sz="2400" dirty="0">
              <a:solidFill>
                <a:srgbClr val="002060"/>
              </a:solidFill>
              <a:effectLst/>
              <a:latin typeface="Calibri" panose="020F0502020204030204" pitchFamily="34" charset="0"/>
              <a:ea typeface="Times New Roman" panose="02020603050405020304" pitchFamily="18" charset="0"/>
              <a:cs typeface="Arial" panose="020B0604020202020204" pitchFamily="34" charset="0"/>
            </a:endParaRPr>
          </a:p>
          <a:p>
            <a:pPr marL="342900" lvl="0" indent="-342900" algn="just">
              <a:lnSpc>
                <a:spcPts val="1600"/>
              </a:lnSpc>
              <a:spcAft>
                <a:spcPts val="600"/>
              </a:spcAft>
              <a:buFont typeface="Symbol" pitchFamily="2" charset="2"/>
              <a:buChar char=""/>
            </a:pPr>
            <a:r>
              <a:rPr lang="fr-FR" sz="2400" dirty="0">
                <a:solidFill>
                  <a:srgbClr val="FF0000"/>
                </a:solidFill>
                <a:effectLst/>
                <a:latin typeface="Calibri" panose="020F0502020204030204" pitchFamily="34" charset="0"/>
                <a:ea typeface="Times New Roman" panose="02020603050405020304" pitchFamily="18" charset="0"/>
                <a:cs typeface="Times New Roman" panose="02020603050405020304" pitchFamily="18" charset="0"/>
              </a:rPr>
              <a:t>La check </a:t>
            </a:r>
            <a:r>
              <a:rPr lang="fr-FR" sz="2400" dirty="0" err="1">
                <a:solidFill>
                  <a:srgbClr val="FF0000"/>
                </a:solidFill>
                <a:effectLst/>
                <a:latin typeface="Calibri" panose="020F0502020204030204" pitchFamily="34" charset="0"/>
                <a:ea typeface="Times New Roman" panose="02020603050405020304" pitchFamily="18" charset="0"/>
                <a:cs typeface="Times New Roman" panose="02020603050405020304" pitchFamily="18" charset="0"/>
              </a:rPr>
              <a:t>list</a:t>
            </a:r>
            <a:r>
              <a:rPr lang="fr-FR" sz="2400" dirty="0">
                <a:solidFill>
                  <a:srgbClr val="FF0000"/>
                </a:solidFill>
                <a:effectLst/>
                <a:latin typeface="Calibri" panose="020F0502020204030204" pitchFamily="34" charset="0"/>
                <a:ea typeface="Times New Roman" panose="02020603050405020304" pitchFamily="18" charset="0"/>
                <a:cs typeface="Times New Roman" panose="02020603050405020304" pitchFamily="18" charset="0"/>
              </a:rPr>
              <a:t> de control (annexe 1 des lignes directrices)</a:t>
            </a:r>
            <a:endParaRPr lang="it-IT" sz="2400" dirty="0">
              <a:solidFill>
                <a:srgbClr val="FF0000"/>
              </a:solidFill>
              <a:effectLst/>
              <a:latin typeface="Times New Roman" panose="02020603050405020304" pitchFamily="18" charset="0"/>
              <a:ea typeface="Times New Roman" panose="02020603050405020304" pitchFamily="18" charset="0"/>
            </a:endParaRPr>
          </a:p>
          <a:p>
            <a:pPr marL="889000" lvl="0" indent="-850900" algn="just">
              <a:lnSpc>
                <a:spcPct val="150000"/>
              </a:lnSpc>
              <a:spcAft>
                <a:spcPts val="600"/>
              </a:spcAft>
              <a:buFont typeface="Wingdings" pitchFamily="2" charset="2"/>
              <a:buChar char="q"/>
              <a:tabLst>
                <a:tab pos="3059113" algn="ctr"/>
                <a:tab pos="6119813" algn="r"/>
              </a:tabLst>
            </a:pPr>
            <a:endParaRPr lang="fr-FR" sz="2400" dirty="0">
              <a:solidFill>
                <a:srgbClr val="002060"/>
              </a:solidFill>
              <a:effectLst/>
              <a:latin typeface="Calibri" panose="020F0502020204030204" pitchFamily="34" charset="0"/>
              <a:ea typeface="Times New Roman" panose="02020603050405020304" pitchFamily="18" charset="0"/>
              <a:cs typeface="Arial" panose="020B0604020202020204" pitchFamily="34" charset="0"/>
            </a:endParaRPr>
          </a:p>
          <a:p>
            <a:pPr marL="889000" lvl="0" indent="-850900" algn="just">
              <a:lnSpc>
                <a:spcPct val="150000"/>
              </a:lnSpc>
              <a:spcAft>
                <a:spcPts val="600"/>
              </a:spcAft>
              <a:buFont typeface="Wingdings" pitchFamily="2" charset="2"/>
              <a:buChar char="q"/>
              <a:tabLst>
                <a:tab pos="3059113" algn="ctr"/>
                <a:tab pos="6119813" algn="r"/>
              </a:tabLst>
            </a:pPr>
            <a:endParaRPr lang="it-IT" sz="2400" dirty="0">
              <a:solidFill>
                <a:srgbClr val="002060"/>
              </a:solidFill>
              <a:effectLst/>
              <a:latin typeface="Times New Roman" panose="02020603050405020304" pitchFamily="18" charset="0"/>
              <a:ea typeface="Times New Roman" panose="02020603050405020304" pitchFamily="18" charset="0"/>
            </a:endParaRPr>
          </a:p>
          <a:p>
            <a:pPr marL="0" indent="0">
              <a:buNone/>
            </a:pPr>
            <a:endParaRPr lang="fr-FR" dirty="0"/>
          </a:p>
        </p:txBody>
      </p:sp>
    </p:spTree>
    <p:extLst>
      <p:ext uri="{BB962C8B-B14F-4D97-AF65-F5344CB8AC3E}">
        <p14:creationId xmlns:p14="http://schemas.microsoft.com/office/powerpoint/2010/main" val="4278297889"/>
      </p:ext>
    </p:extLst>
  </p:cSld>
  <p:clrMapOvr>
    <a:masterClrMapping/>
  </p:clrMapOvr>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571500" y="256534"/>
            <a:ext cx="10333990" cy="1199051"/>
          </a:xfrm>
        </p:spPr>
        <p:txBody>
          <a:bodyPr/>
          <a:lstStyle/>
          <a:p>
            <a:r>
              <a:rPr lang="it-IT" b="1" dirty="0" err="1">
                <a:solidFill>
                  <a:schemeClr val="bg1"/>
                </a:solidFill>
                <a:latin typeface="Trebuchet MS" panose="020B0603020202020204" pitchFamily="34" charset="0"/>
                <a:ea typeface="ＭＳ Ｐゴシック" charset="0"/>
                <a:cs typeface="Arial Unicode MS" charset="0"/>
              </a:rPr>
              <a:t>Critères</a:t>
            </a:r>
            <a:r>
              <a:rPr lang="it-IT" b="1" dirty="0">
                <a:solidFill>
                  <a:schemeClr val="bg1"/>
                </a:solidFill>
                <a:latin typeface="Trebuchet MS" panose="020B0603020202020204" pitchFamily="34" charset="0"/>
                <a:ea typeface="ＭＳ Ｐゴシック" charset="0"/>
                <a:cs typeface="Arial Unicode MS" charset="0"/>
              </a:rPr>
              <a:t> d'</a:t>
            </a:r>
            <a:r>
              <a:rPr lang="it-IT" b="1" dirty="0" err="1">
                <a:solidFill>
                  <a:schemeClr val="bg1"/>
                </a:solidFill>
                <a:latin typeface="Trebuchet MS" panose="020B0603020202020204" pitchFamily="34" charset="0"/>
                <a:ea typeface="ＭＳ Ｐゴシック" charset="0"/>
                <a:cs typeface="Arial Unicode MS" charset="0"/>
              </a:rPr>
              <a:t>éligibilité</a:t>
            </a:r>
            <a:r>
              <a:rPr lang="it-IT" b="1" dirty="0">
                <a:solidFill>
                  <a:schemeClr val="bg1"/>
                </a:solidFill>
                <a:latin typeface="Trebuchet MS" panose="020B0603020202020204" pitchFamily="34" charset="0"/>
                <a:ea typeface="ＭＳ Ｐゴシック" charset="0"/>
                <a:cs typeface="Arial Unicode MS" charset="0"/>
              </a:rPr>
              <a:t> </a:t>
            </a:r>
            <a:r>
              <a:rPr lang="it-IT" b="1" dirty="0" err="1">
                <a:solidFill>
                  <a:schemeClr val="bg1"/>
                </a:solidFill>
                <a:latin typeface="Trebuchet MS" panose="020B0603020202020204" pitchFamily="34" charset="0"/>
                <a:ea typeface="ＭＳ Ｐゴシック" charset="0"/>
                <a:cs typeface="Arial Unicode MS" charset="0"/>
              </a:rPr>
              <a:t>des</a:t>
            </a:r>
            <a:r>
              <a:rPr lang="it-IT" b="1" dirty="0">
                <a:solidFill>
                  <a:schemeClr val="bg1"/>
                </a:solidFill>
                <a:latin typeface="Trebuchet MS" panose="020B0603020202020204" pitchFamily="34" charset="0"/>
                <a:ea typeface="ＭＳ Ｐゴシック" charset="0"/>
                <a:cs typeface="Arial Unicode MS" charset="0"/>
              </a:rPr>
              <a:t> </a:t>
            </a:r>
            <a:r>
              <a:rPr lang="it-IT" b="1" dirty="0" err="1">
                <a:solidFill>
                  <a:schemeClr val="bg1"/>
                </a:solidFill>
                <a:latin typeface="Trebuchet MS" panose="020B0603020202020204" pitchFamily="34" charset="0"/>
                <a:ea typeface="ＭＳ Ｐゴシック" charset="0"/>
                <a:cs typeface="Arial Unicode MS" charset="0"/>
              </a:rPr>
              <a:t>dépenses</a:t>
            </a:r>
            <a:r>
              <a:rPr lang="it-IT" b="1" dirty="0">
                <a:solidFill>
                  <a:schemeClr val="bg1"/>
                </a:solidFill>
                <a:latin typeface="Trebuchet MS" panose="020B0603020202020204" pitchFamily="34" charset="0"/>
                <a:ea typeface="ＭＳ Ｐゴシック" charset="0"/>
                <a:cs typeface="Arial Unicode MS" charset="0"/>
              </a:rPr>
              <a:t>: </a:t>
            </a:r>
            <a:r>
              <a:rPr lang="it-IT" b="1" dirty="0" err="1">
                <a:solidFill>
                  <a:schemeClr val="bg1"/>
                </a:solidFill>
                <a:latin typeface="Trebuchet MS" panose="020B0603020202020204" pitchFamily="34" charset="0"/>
                <a:ea typeface="ＭＳ Ｐゴシック" charset="0"/>
                <a:cs typeface="Arial Unicode MS" charset="0"/>
              </a:rPr>
              <a:t>les</a:t>
            </a:r>
            <a:r>
              <a:rPr lang="it-IT" b="1" dirty="0">
                <a:solidFill>
                  <a:schemeClr val="bg1"/>
                </a:solidFill>
                <a:latin typeface="Trebuchet MS" panose="020B0603020202020204" pitchFamily="34" charset="0"/>
                <a:ea typeface="ＭＳ Ｐゴシック" charset="0"/>
                <a:cs typeface="Arial Unicode MS" charset="0"/>
              </a:rPr>
              <a:t> </a:t>
            </a:r>
            <a:r>
              <a:rPr lang="fr-FR" b="1" dirty="0">
                <a:solidFill>
                  <a:schemeClr val="bg1"/>
                </a:solidFill>
                <a:latin typeface="Trebuchet MS" panose="020B0603020202020204" pitchFamily="34" charset="0"/>
                <a:ea typeface="ＭＳ Ｐゴシック" charset="0"/>
                <a:cs typeface="Arial Unicode MS" charset="0"/>
              </a:rPr>
              <a:t>préalables</a:t>
            </a:r>
            <a:r>
              <a:rPr lang="it-IT" b="1" dirty="0">
                <a:solidFill>
                  <a:schemeClr val="bg1"/>
                </a:solidFill>
                <a:latin typeface="Trebuchet MS" panose="020B0603020202020204" pitchFamily="34" charset="0"/>
                <a:ea typeface="ＭＳ Ｐゴシック" charset="0"/>
                <a:cs typeface="Arial Unicode MS" charset="0"/>
              </a:rPr>
              <a:t> </a:t>
            </a:r>
          </a:p>
        </p:txBody>
      </p:sp>
      <p:sp>
        <p:nvSpPr>
          <p:cNvPr id="4" name="Segnaposto data 3"/>
          <p:cNvSpPr>
            <a:spLocks noGrp="1"/>
          </p:cNvSpPr>
          <p:nvPr>
            <p:ph type="dt" sz="half" idx="10"/>
          </p:nvPr>
        </p:nvSpPr>
        <p:spPr/>
        <p:txBody>
          <a:bodyPr/>
          <a:lstStyle/>
          <a:p>
            <a:fld id="{B0B96AF2-6E33-438F-B559-0C8E26150CA0}" type="datetime1">
              <a:rPr lang="en-US" smtClean="0"/>
              <a:t>11/6/22</a:t>
            </a:fld>
            <a:endParaRPr lang="it-IT" dirty="0"/>
          </a:p>
        </p:txBody>
      </p:sp>
      <p:sp>
        <p:nvSpPr>
          <p:cNvPr id="8" name="Rettangolo 7">
            <a:extLst>
              <a:ext uri="{FF2B5EF4-FFF2-40B4-BE49-F238E27FC236}">
                <a16:creationId xmlns:a16="http://schemas.microsoft.com/office/drawing/2014/main" id="{F7EA8DAB-EA82-A614-76EF-D76FB54E7C44}"/>
              </a:ext>
            </a:extLst>
          </p:cNvPr>
          <p:cNvSpPr/>
          <p:nvPr/>
        </p:nvSpPr>
        <p:spPr>
          <a:xfrm>
            <a:off x="0" y="1796649"/>
            <a:ext cx="4921944" cy="4154254"/>
          </a:xfrm>
          <a:prstGeom prst="rect">
            <a:avLst/>
          </a:prstGeom>
          <a:solidFill>
            <a:schemeClr val="bg1"/>
          </a:solid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a:t>Période : le délai dans lequel les dépenses doivent être définitivement payées et qui garantit le droit au le droit au remboursement de ces dépenses De la date de début du projet jusqu'à 40 jours après la date de fin du projet</a:t>
            </a:r>
          </a:p>
        </p:txBody>
      </p:sp>
      <p:sp>
        <p:nvSpPr>
          <p:cNvPr id="11" name="CasellaDiTesto 10">
            <a:extLst>
              <a:ext uri="{FF2B5EF4-FFF2-40B4-BE49-F238E27FC236}">
                <a16:creationId xmlns:a16="http://schemas.microsoft.com/office/drawing/2014/main" id="{F648030D-5882-00C8-EBE2-7E36269F34DF}"/>
              </a:ext>
            </a:extLst>
          </p:cNvPr>
          <p:cNvSpPr txBox="1"/>
          <p:nvPr/>
        </p:nvSpPr>
        <p:spPr>
          <a:xfrm>
            <a:off x="272301" y="1956912"/>
            <a:ext cx="4377342" cy="3539430"/>
          </a:xfrm>
          <a:prstGeom prst="rect">
            <a:avLst/>
          </a:prstGeom>
          <a:noFill/>
        </p:spPr>
        <p:txBody>
          <a:bodyPr wrap="square" rtlCol="0">
            <a:spAutoFit/>
          </a:bodyPr>
          <a:lstStyle/>
          <a:p>
            <a:r>
              <a:rPr lang="fr-FR" sz="1600" b="1" dirty="0">
                <a:solidFill>
                  <a:schemeClr val="accent1"/>
                </a:solidFill>
              </a:rPr>
              <a:t>Période</a:t>
            </a:r>
            <a:r>
              <a:rPr lang="fr-FR" sz="1600" b="1" dirty="0">
                <a:solidFill>
                  <a:srgbClr val="002060"/>
                </a:solidFill>
              </a:rPr>
              <a:t> : </a:t>
            </a:r>
            <a:r>
              <a:rPr lang="fr-FR" sz="1600" dirty="0">
                <a:solidFill>
                  <a:schemeClr val="accent1"/>
                </a:solidFill>
              </a:rPr>
              <a:t>le délai dans lequel les dépenses doivent être définitivement payées et qui garantit le droit au remboursement de ces dépenses. </a:t>
            </a:r>
          </a:p>
          <a:p>
            <a:r>
              <a:rPr lang="fr-FR" sz="1600" dirty="0">
                <a:solidFill>
                  <a:schemeClr val="accent1"/>
                </a:solidFill>
              </a:rPr>
              <a:t>L’admissibilité des dépenses va de la date de signature du contrat de subvention  et la date de clôture du projet</a:t>
            </a:r>
          </a:p>
          <a:p>
            <a:r>
              <a:rPr lang="fr-FR" sz="1600" dirty="0">
                <a:solidFill>
                  <a:schemeClr val="accent1"/>
                </a:solidFill>
              </a:rPr>
              <a:t>La date de clôture du projet doit être considérée comme la date ultime pour la conclusion des activités d'étude de projet.</a:t>
            </a:r>
          </a:p>
          <a:p>
            <a:endParaRPr lang="fr-FR" sz="1600" dirty="0">
              <a:solidFill>
                <a:schemeClr val="accent1"/>
              </a:solidFill>
            </a:endParaRPr>
          </a:p>
          <a:p>
            <a:r>
              <a:rPr lang="fr-FR" sz="1600" dirty="0">
                <a:solidFill>
                  <a:schemeClr val="accent1"/>
                </a:solidFill>
              </a:rPr>
              <a:t>Le bénéficiaire aura à sa disposition un laps de temps maximum de </a:t>
            </a:r>
            <a:r>
              <a:rPr lang="fr-FR" sz="1600" b="1" dirty="0">
                <a:solidFill>
                  <a:schemeClr val="accent1"/>
                </a:solidFill>
              </a:rPr>
              <a:t>trois mois </a:t>
            </a:r>
            <a:r>
              <a:rPr lang="fr-FR" sz="1600" dirty="0">
                <a:solidFill>
                  <a:schemeClr val="accent1"/>
                </a:solidFill>
              </a:rPr>
              <a:t>pour envoyer le rapport final à l'Autorité de Gestion</a:t>
            </a:r>
            <a:r>
              <a:rPr lang="fr-FR" sz="1600" dirty="0">
                <a:effectLst/>
                <a:latin typeface="Gill Sans MT" panose="020B0502020104020203" pitchFamily="34" charset="77"/>
                <a:ea typeface="MS Mincho" panose="02020609040205080304" pitchFamily="49" charset="-128"/>
              </a:rPr>
              <a:t>.</a:t>
            </a:r>
            <a:endParaRPr lang="it-IT" sz="1600" dirty="0">
              <a:effectLst/>
              <a:latin typeface="Times New Roman" panose="02020603050405020304" pitchFamily="18" charset="0"/>
              <a:ea typeface="Times New Roman" panose="02020603050405020304" pitchFamily="18" charset="0"/>
            </a:endParaRPr>
          </a:p>
          <a:p>
            <a:endParaRPr lang="fr-FR" sz="1600" dirty="0">
              <a:solidFill>
                <a:schemeClr val="accent1"/>
              </a:solidFill>
            </a:endParaRPr>
          </a:p>
        </p:txBody>
      </p:sp>
      <p:sp>
        <p:nvSpPr>
          <p:cNvPr id="10" name="Rettangolo 9">
            <a:extLst>
              <a:ext uri="{FF2B5EF4-FFF2-40B4-BE49-F238E27FC236}">
                <a16:creationId xmlns:a16="http://schemas.microsoft.com/office/drawing/2014/main" id="{DA6460DB-20DD-8504-E44E-FEA9CB11EA8E}"/>
              </a:ext>
            </a:extLst>
          </p:cNvPr>
          <p:cNvSpPr/>
          <p:nvPr/>
        </p:nvSpPr>
        <p:spPr>
          <a:xfrm>
            <a:off x="5235634" y="1517329"/>
            <a:ext cx="6118167" cy="4839023"/>
          </a:xfrm>
          <a:prstGeom prst="rect">
            <a:avLst/>
          </a:prstGeom>
          <a:solidFill>
            <a:schemeClr val="bg1"/>
          </a:solid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a:t>Période : le délai dans lequel les dépenses doivent être définitivement payées et qui garantit le droit au le droit au remboursement de ces dépenses De la date de début du projet jusqu'à 40 jours après la date de fin du projet</a:t>
            </a:r>
          </a:p>
        </p:txBody>
      </p:sp>
      <p:pic>
        <p:nvPicPr>
          <p:cNvPr id="14" name="Image 8">
            <a:extLst>
              <a:ext uri="{FF2B5EF4-FFF2-40B4-BE49-F238E27FC236}">
                <a16:creationId xmlns:a16="http://schemas.microsoft.com/office/drawing/2014/main" id="{961261C1-419B-7071-C571-C20420C442CC}"/>
              </a:ext>
            </a:extLst>
          </p:cNvPr>
          <p:cNvPicPr>
            <a:picLocks noChangeAspect="1"/>
          </p:cNvPicPr>
          <p:nvPr/>
        </p:nvPicPr>
        <p:blipFill>
          <a:blip r:embed="rId2"/>
          <a:srcRect/>
          <a:stretch>
            <a:fillRect/>
          </a:stretch>
        </p:blipFill>
        <p:spPr bwMode="auto">
          <a:xfrm>
            <a:off x="5529927" y="2252329"/>
            <a:ext cx="5529580" cy="3645852"/>
          </a:xfrm>
          <a:prstGeom prst="rect">
            <a:avLst/>
          </a:prstGeom>
          <a:noFill/>
          <a:ln w="9525">
            <a:noFill/>
            <a:miter lim="800000"/>
            <a:headEnd/>
            <a:tailEnd/>
          </a:ln>
        </p:spPr>
      </p:pic>
      <p:sp>
        <p:nvSpPr>
          <p:cNvPr id="12" name="CasellaDiTesto 11">
            <a:extLst>
              <a:ext uri="{FF2B5EF4-FFF2-40B4-BE49-F238E27FC236}">
                <a16:creationId xmlns:a16="http://schemas.microsoft.com/office/drawing/2014/main" id="{FA23E769-A726-7B67-4AC9-9B4C6717E694}"/>
              </a:ext>
            </a:extLst>
          </p:cNvPr>
          <p:cNvSpPr txBox="1"/>
          <p:nvPr/>
        </p:nvSpPr>
        <p:spPr>
          <a:xfrm>
            <a:off x="6451600" y="1754521"/>
            <a:ext cx="4190571" cy="369332"/>
          </a:xfrm>
          <a:prstGeom prst="rect">
            <a:avLst/>
          </a:prstGeom>
          <a:noFill/>
        </p:spPr>
        <p:txBody>
          <a:bodyPr wrap="none" rtlCol="0">
            <a:spAutoFit/>
          </a:bodyPr>
          <a:lstStyle/>
          <a:p>
            <a:r>
              <a:rPr lang="fr-FR" b="1" dirty="0">
                <a:solidFill>
                  <a:schemeClr val="accent1"/>
                </a:solidFill>
              </a:rPr>
              <a:t>La zone d’</a:t>
            </a:r>
            <a:r>
              <a:rPr lang="fr-FR" b="1" dirty="0" err="1">
                <a:solidFill>
                  <a:schemeClr val="accent1"/>
                </a:solidFill>
              </a:rPr>
              <a:t>admisssibilité</a:t>
            </a:r>
            <a:r>
              <a:rPr lang="fr-FR" b="1" dirty="0">
                <a:solidFill>
                  <a:schemeClr val="accent1"/>
                </a:solidFill>
              </a:rPr>
              <a:t> du le Programme</a:t>
            </a:r>
          </a:p>
        </p:txBody>
      </p:sp>
    </p:spTree>
    <p:extLst>
      <p:ext uri="{BB962C8B-B14F-4D97-AF65-F5344CB8AC3E}">
        <p14:creationId xmlns:p14="http://schemas.microsoft.com/office/powerpoint/2010/main" val="144403311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
          <p:cNvSpPr txBox="1">
            <a:spLocks noChangeArrowheads="1"/>
          </p:cNvSpPr>
          <p:nvPr/>
        </p:nvSpPr>
        <p:spPr bwMode="auto">
          <a:xfrm>
            <a:off x="0" y="260648"/>
            <a:ext cx="12192000" cy="93610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nchor="ctr"/>
          <a:lstStyle>
            <a:defPPr>
              <a:defRPr lang="it-IT"/>
            </a:defPPr>
            <a:lvl1pPr algn="ct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200" b="1">
                <a:solidFill>
                  <a:prstClr val="white"/>
                </a:solidFill>
                <a:latin typeface="Trebuchet MS" panose="020B0603020202020204" pitchFamily="34" charset="0"/>
                <a:ea typeface="ＭＳ Ｐゴシック" charset="0"/>
                <a:cs typeface="Arial Unicode MS" charset="0"/>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5pPr>
            <a:lvl6pPr marL="2514600" indent="-228600" defTabSz="449263" eaLnBrk="0" fontAlgn="base" hangingPunct="0">
              <a:lnSpc>
                <a:spcPct val="90000"/>
              </a:lnSpc>
              <a:spcBef>
                <a:spcPts val="45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6pPr>
            <a:lvl7pPr marL="2971800" indent="-228600" defTabSz="449263" eaLnBrk="0" fontAlgn="base" hangingPunct="0">
              <a:lnSpc>
                <a:spcPct val="90000"/>
              </a:lnSpc>
              <a:spcBef>
                <a:spcPts val="45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7pPr>
            <a:lvl8pPr marL="3429000" indent="-228600" defTabSz="449263" eaLnBrk="0" fontAlgn="base" hangingPunct="0">
              <a:lnSpc>
                <a:spcPct val="90000"/>
              </a:lnSpc>
              <a:spcBef>
                <a:spcPts val="45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8pPr>
            <a:lvl9pPr marL="3886200" indent="-228600" defTabSz="449263" eaLnBrk="0" fontAlgn="base" hangingPunct="0">
              <a:lnSpc>
                <a:spcPct val="90000"/>
              </a:lnSpc>
              <a:spcBef>
                <a:spcPts val="45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9pPr>
          </a:lstStyle>
          <a:p>
            <a:r>
              <a:rPr lang="fr-FR" dirty="0"/>
              <a:t>PROCÉDURES DE GESTION FINANCIÈRE ET DE VÉRIFICATION DE DÉPENSES </a:t>
            </a:r>
            <a:endParaRPr lang="it-IT" dirty="0"/>
          </a:p>
        </p:txBody>
      </p:sp>
      <p:pic>
        <p:nvPicPr>
          <p:cNvPr id="2" name="Immagine 1"/>
          <p:cNvPicPr>
            <a:picLocks noChangeAspect="1"/>
          </p:cNvPicPr>
          <p:nvPr/>
        </p:nvPicPr>
        <p:blipFill>
          <a:blip r:embed="rId2"/>
          <a:stretch>
            <a:fillRect/>
          </a:stretch>
        </p:blipFill>
        <p:spPr>
          <a:xfrm>
            <a:off x="9670577" y="2283296"/>
            <a:ext cx="2143125" cy="2143125"/>
          </a:xfrm>
          <a:prstGeom prst="rect">
            <a:avLst/>
          </a:prstGeom>
        </p:spPr>
      </p:pic>
      <p:sp>
        <p:nvSpPr>
          <p:cNvPr id="5" name="Rettangolo 4"/>
          <p:cNvSpPr/>
          <p:nvPr/>
        </p:nvSpPr>
        <p:spPr>
          <a:xfrm>
            <a:off x="469557" y="1467012"/>
            <a:ext cx="9022173" cy="4985980"/>
          </a:xfrm>
          <a:prstGeom prst="rect">
            <a:avLst/>
          </a:prstGeom>
        </p:spPr>
        <p:txBody>
          <a:bodyPr wrap="square">
            <a:spAutoFit/>
          </a:bodyPr>
          <a:lstStyle/>
          <a:p>
            <a:pPr algn="just"/>
            <a:endParaRPr lang="fr-FR" sz="1200" dirty="0"/>
          </a:p>
          <a:p>
            <a:pPr algn="just"/>
            <a:endParaRPr lang="fr-FR" kern="50" dirty="0">
              <a:solidFill>
                <a:srgbClr val="002060"/>
              </a:solidFill>
              <a:latin typeface="Calibri" panose="020F0502020204030204" pitchFamily="34" charset="0"/>
              <a:ea typeface="Arial Unicode MS" panose="020B0604020202020204" pitchFamily="34" charset="-128"/>
              <a:cs typeface="Calibri" panose="020F0502020204030204" pitchFamily="34" charset="0"/>
            </a:endParaRPr>
          </a:p>
          <a:p>
            <a:pPr algn="just"/>
            <a:endParaRPr lang="fr-FR" kern="50" dirty="0">
              <a:solidFill>
                <a:srgbClr val="002060"/>
              </a:solidFill>
              <a:latin typeface="Calibri" panose="020F0502020204030204" pitchFamily="34" charset="0"/>
              <a:ea typeface="Arial Unicode MS" panose="020B0604020202020204" pitchFamily="34" charset="-128"/>
              <a:cs typeface="Calibri" panose="020F0502020204030204" pitchFamily="34" charset="0"/>
            </a:endParaRPr>
          </a:p>
          <a:p>
            <a:pPr algn="just"/>
            <a:endParaRPr lang="fr-FR" kern="50" dirty="0">
              <a:solidFill>
                <a:srgbClr val="002060"/>
              </a:solidFill>
              <a:latin typeface="Calibri" panose="020F0502020204030204" pitchFamily="34" charset="0"/>
              <a:ea typeface="Arial Unicode MS" panose="020B0604020202020204" pitchFamily="34" charset="-128"/>
              <a:cs typeface="Calibri" panose="020F0502020204030204" pitchFamily="34" charset="0"/>
            </a:endParaRPr>
          </a:p>
          <a:p>
            <a:pPr algn="just"/>
            <a:endParaRPr lang="fr-FR" kern="50" dirty="0">
              <a:solidFill>
                <a:srgbClr val="002060"/>
              </a:solidFill>
              <a:latin typeface="Calibri" panose="020F0502020204030204" pitchFamily="34" charset="0"/>
              <a:ea typeface="Arial Unicode MS" panose="020B0604020202020204" pitchFamily="34" charset="-128"/>
              <a:cs typeface="Calibri" panose="020F0502020204030204" pitchFamily="34" charset="0"/>
            </a:endParaRPr>
          </a:p>
          <a:p>
            <a:pPr algn="just"/>
            <a:endParaRPr lang="fr-FR" kern="50" dirty="0">
              <a:solidFill>
                <a:srgbClr val="002060"/>
              </a:solidFill>
              <a:latin typeface="Calibri" panose="020F0502020204030204" pitchFamily="34" charset="0"/>
              <a:ea typeface="Arial Unicode MS" panose="020B0604020202020204" pitchFamily="34" charset="-128"/>
              <a:cs typeface="Calibri" panose="020F0502020204030204" pitchFamily="34" charset="0"/>
            </a:endParaRPr>
          </a:p>
          <a:p>
            <a:pPr algn="just"/>
            <a:endParaRPr lang="fr-FR" kern="50" dirty="0">
              <a:solidFill>
                <a:srgbClr val="002060"/>
              </a:solidFill>
              <a:latin typeface="Calibri" panose="020F0502020204030204" pitchFamily="34" charset="0"/>
              <a:ea typeface="Arial Unicode MS" panose="020B0604020202020204" pitchFamily="34" charset="-128"/>
              <a:cs typeface="Calibri" panose="020F0502020204030204" pitchFamily="34" charset="0"/>
            </a:endParaRPr>
          </a:p>
          <a:p>
            <a:pPr algn="just"/>
            <a:endParaRPr lang="fr-FR" kern="50" dirty="0">
              <a:solidFill>
                <a:srgbClr val="002060"/>
              </a:solidFill>
              <a:latin typeface="Calibri" panose="020F0502020204030204" pitchFamily="34" charset="0"/>
              <a:ea typeface="Arial Unicode MS" panose="020B0604020202020204" pitchFamily="34" charset="-128"/>
              <a:cs typeface="Calibri" panose="020F0502020204030204" pitchFamily="34" charset="0"/>
            </a:endParaRPr>
          </a:p>
          <a:p>
            <a:pPr algn="just"/>
            <a:endParaRPr lang="fr-FR" kern="50" dirty="0">
              <a:solidFill>
                <a:srgbClr val="002060"/>
              </a:solidFill>
              <a:latin typeface="Calibri" panose="020F0502020204030204" pitchFamily="34" charset="0"/>
              <a:ea typeface="Arial Unicode MS" panose="020B0604020202020204" pitchFamily="34" charset="-128"/>
              <a:cs typeface="Calibri" panose="020F0502020204030204" pitchFamily="34" charset="0"/>
            </a:endParaRPr>
          </a:p>
          <a:p>
            <a:pPr algn="just"/>
            <a:endParaRPr lang="fr-FR" kern="50" dirty="0">
              <a:solidFill>
                <a:srgbClr val="002060"/>
              </a:solidFill>
              <a:latin typeface="Calibri" panose="020F0502020204030204" pitchFamily="34" charset="0"/>
              <a:ea typeface="Arial Unicode MS" panose="020B0604020202020204" pitchFamily="34" charset="-128"/>
              <a:cs typeface="Calibri" panose="020F0502020204030204" pitchFamily="34" charset="0"/>
            </a:endParaRPr>
          </a:p>
          <a:p>
            <a:pPr algn="just"/>
            <a:endParaRPr lang="fr-FR" kern="50" dirty="0">
              <a:solidFill>
                <a:srgbClr val="002060"/>
              </a:solidFill>
              <a:latin typeface="Calibri" panose="020F0502020204030204" pitchFamily="34" charset="0"/>
              <a:ea typeface="Arial Unicode MS" panose="020B0604020202020204" pitchFamily="34" charset="-128"/>
              <a:cs typeface="Calibri" panose="020F0502020204030204" pitchFamily="34" charset="0"/>
            </a:endParaRPr>
          </a:p>
          <a:p>
            <a:pPr algn="just"/>
            <a:endParaRPr lang="fr-FR" kern="50" dirty="0">
              <a:solidFill>
                <a:srgbClr val="002060"/>
              </a:solidFill>
              <a:latin typeface="Calibri" panose="020F0502020204030204" pitchFamily="34" charset="0"/>
              <a:ea typeface="Arial Unicode MS" panose="020B0604020202020204" pitchFamily="34" charset="-128"/>
              <a:cs typeface="Calibri" panose="020F0502020204030204" pitchFamily="34" charset="0"/>
            </a:endParaRPr>
          </a:p>
          <a:p>
            <a:pPr algn="just"/>
            <a:endParaRPr lang="fr-FR" kern="50" dirty="0">
              <a:solidFill>
                <a:srgbClr val="002060"/>
              </a:solidFill>
              <a:latin typeface="Calibri" panose="020F0502020204030204" pitchFamily="34" charset="0"/>
              <a:ea typeface="Arial Unicode MS" panose="020B0604020202020204" pitchFamily="34" charset="-128"/>
              <a:cs typeface="Calibri" panose="020F0502020204030204" pitchFamily="34" charset="0"/>
            </a:endParaRPr>
          </a:p>
          <a:p>
            <a:endParaRPr lang="fr-FR" kern="50" dirty="0">
              <a:solidFill>
                <a:srgbClr val="002060"/>
              </a:solidFill>
              <a:latin typeface="Calibri" panose="020F0502020204030204" pitchFamily="34" charset="0"/>
              <a:ea typeface="Arial Unicode MS" panose="020B0604020202020204" pitchFamily="34" charset="-128"/>
              <a:cs typeface="Calibri" panose="020F0502020204030204" pitchFamily="34" charset="0"/>
            </a:endParaRPr>
          </a:p>
          <a:p>
            <a:pPr algn="just"/>
            <a:endParaRPr lang="fr-FR" kern="50" dirty="0">
              <a:solidFill>
                <a:srgbClr val="002060"/>
              </a:solidFill>
              <a:latin typeface="Calibri" panose="020F0502020204030204" pitchFamily="34" charset="0"/>
              <a:ea typeface="Arial Unicode MS" panose="020B0604020202020204" pitchFamily="34" charset="-128"/>
              <a:cs typeface="Calibri" panose="020F0502020204030204" pitchFamily="34" charset="0"/>
            </a:endParaRPr>
          </a:p>
          <a:p>
            <a:pPr algn="just"/>
            <a:endParaRPr lang="fr-FR" dirty="0"/>
          </a:p>
          <a:p>
            <a:pPr algn="ctr"/>
            <a:r>
              <a:rPr lang="fr-FR" kern="50" dirty="0">
                <a:solidFill>
                  <a:srgbClr val="002060"/>
                </a:solidFill>
                <a:latin typeface="Calibri" panose="020F0502020204030204" pitchFamily="34" charset="0"/>
                <a:ea typeface="Arial Unicode MS" panose="020B0604020202020204" pitchFamily="34" charset="-128"/>
                <a:cs typeface="Calibri" panose="020F0502020204030204" pitchFamily="34" charset="0"/>
              </a:rPr>
              <a:t>                          </a:t>
            </a:r>
          </a:p>
          <a:p>
            <a:endParaRPr lang="fr-FR" dirty="0"/>
          </a:p>
        </p:txBody>
      </p:sp>
      <p:sp>
        <p:nvSpPr>
          <p:cNvPr id="7" name="Rettangolo arrotondato 6"/>
          <p:cNvSpPr/>
          <p:nvPr/>
        </p:nvSpPr>
        <p:spPr>
          <a:xfrm>
            <a:off x="549253" y="1433290"/>
            <a:ext cx="8942478" cy="1258395"/>
          </a:xfrm>
          <a:prstGeom prst="roundRect">
            <a:avLst/>
          </a:prstGeom>
          <a:solidFill>
            <a:srgbClr val="EDF0F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fr-FR" b="1" kern="50" dirty="0">
                <a:solidFill>
                  <a:srgbClr val="002060"/>
                </a:solidFill>
                <a:latin typeface="Calibri" panose="020F0502020204030204" pitchFamily="34" charset="0"/>
                <a:ea typeface="Arial Unicode MS" panose="020B0604020202020204" pitchFamily="34" charset="-128"/>
                <a:cs typeface="Calibri" panose="020F0502020204030204" pitchFamily="34" charset="0"/>
              </a:rPr>
              <a:t>Le Bénéficiaire Principal assume la responsabilité globale de la gestion financière.</a:t>
            </a:r>
          </a:p>
          <a:p>
            <a:pPr algn="just"/>
            <a:endParaRPr lang="fr-FR" b="1" kern="50" dirty="0">
              <a:solidFill>
                <a:srgbClr val="002060"/>
              </a:solidFill>
              <a:latin typeface="Calibri" panose="020F0502020204030204" pitchFamily="34" charset="0"/>
              <a:ea typeface="Arial Unicode MS" panose="020B0604020202020204" pitchFamily="34" charset="-128"/>
              <a:cs typeface="Calibri" panose="020F0502020204030204" pitchFamily="34" charset="0"/>
            </a:endParaRPr>
          </a:p>
          <a:p>
            <a:pPr algn="just"/>
            <a:r>
              <a:rPr lang="fr-FR" b="1" kern="50" dirty="0">
                <a:solidFill>
                  <a:srgbClr val="002060"/>
                </a:solidFill>
                <a:latin typeface="Calibri" panose="020F0502020204030204" pitchFamily="34" charset="0"/>
                <a:ea typeface="Arial Unicode MS" panose="020B0604020202020204" pitchFamily="34" charset="-128"/>
                <a:cs typeface="Calibri" panose="020F0502020204030204" pitchFamily="34" charset="0"/>
              </a:rPr>
              <a:t>Chaque partenaire doit surveiller ses dépenses et les déclarer conformément à leur budget </a:t>
            </a:r>
          </a:p>
        </p:txBody>
      </p:sp>
      <p:sp>
        <p:nvSpPr>
          <p:cNvPr id="11" name="Rettangolo arrotondato 10"/>
          <p:cNvSpPr/>
          <p:nvPr/>
        </p:nvSpPr>
        <p:spPr>
          <a:xfrm>
            <a:off x="290710" y="2967098"/>
            <a:ext cx="8001827" cy="1815349"/>
          </a:xfrm>
          <a:prstGeom prst="roundRect">
            <a:avLst/>
          </a:prstGeom>
          <a:solidFill>
            <a:srgbClr val="FFF6E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fr-FR" kern="50" dirty="0">
                <a:solidFill>
                  <a:srgbClr val="002060"/>
                </a:solidFill>
                <a:latin typeface="Calibri" panose="020F0502020204030204" pitchFamily="34" charset="0"/>
                <a:ea typeface="Arial Unicode MS" panose="020B0604020202020204" pitchFamily="34" charset="-128"/>
                <a:cs typeface="Calibri" panose="020F0502020204030204" pitchFamily="34" charset="0"/>
              </a:rPr>
              <a:t>Les dépenses doivent :</a:t>
            </a:r>
          </a:p>
          <a:p>
            <a:pPr algn="just"/>
            <a:r>
              <a:rPr lang="fr-FR" kern="50" dirty="0">
                <a:solidFill>
                  <a:srgbClr val="002060"/>
                </a:solidFill>
                <a:latin typeface="Calibri" panose="020F0502020204030204" pitchFamily="34" charset="0"/>
                <a:ea typeface="Arial Unicode MS" panose="020B0604020202020204" pitchFamily="34" charset="-128"/>
                <a:cs typeface="Calibri" panose="020F0502020204030204" pitchFamily="34" charset="0"/>
              </a:rPr>
              <a:t>-    être engagées dans le but de mettre en œuvre le projet ;</a:t>
            </a:r>
          </a:p>
          <a:p>
            <a:pPr marL="285750" indent="-285750" algn="just">
              <a:buFontTx/>
              <a:buChar char="-"/>
            </a:pPr>
            <a:r>
              <a:rPr lang="fr-FR" kern="50" dirty="0">
                <a:solidFill>
                  <a:srgbClr val="002060"/>
                </a:solidFill>
                <a:latin typeface="Calibri" panose="020F0502020204030204" pitchFamily="34" charset="0"/>
                <a:ea typeface="Arial Unicode MS" panose="020B0604020202020204" pitchFamily="34" charset="-128"/>
                <a:cs typeface="Calibri" panose="020F0502020204030204" pitchFamily="34" charset="0"/>
              </a:rPr>
              <a:t>correspondre aux activités réalisées du projet ;</a:t>
            </a:r>
          </a:p>
          <a:p>
            <a:pPr marL="285750" indent="-285750" algn="just">
              <a:buFontTx/>
              <a:buChar char="-"/>
            </a:pPr>
            <a:r>
              <a:rPr lang="fr-FR" kern="50" dirty="0">
                <a:solidFill>
                  <a:srgbClr val="002060"/>
                </a:solidFill>
                <a:latin typeface="Calibri" panose="020F0502020204030204" pitchFamily="34" charset="0"/>
                <a:ea typeface="Arial Unicode MS" panose="020B0604020202020204" pitchFamily="34" charset="-128"/>
                <a:cs typeface="Calibri" panose="020F0502020204030204" pitchFamily="34" charset="0"/>
              </a:rPr>
              <a:t>correspondre à la répartition des tâches convenues entre tous les partenaires;</a:t>
            </a:r>
          </a:p>
          <a:p>
            <a:pPr marL="285750" indent="-285750" algn="just">
              <a:buFontTx/>
              <a:buChar char="-"/>
            </a:pPr>
            <a:r>
              <a:rPr lang="fr-FR" kern="50" dirty="0">
                <a:solidFill>
                  <a:srgbClr val="002060"/>
                </a:solidFill>
                <a:latin typeface="Calibri" panose="020F0502020204030204" pitchFamily="34" charset="0"/>
                <a:ea typeface="Arial Unicode MS" panose="020B0604020202020204" pitchFamily="34" charset="-128"/>
                <a:cs typeface="Calibri" panose="020F0502020204030204" pitchFamily="34" charset="0"/>
              </a:rPr>
              <a:t>respecter les règles du Programme.</a:t>
            </a:r>
            <a:endParaRPr lang="fr-FR" dirty="0"/>
          </a:p>
        </p:txBody>
      </p:sp>
      <p:sp>
        <p:nvSpPr>
          <p:cNvPr id="12" name="Rettangolo arrotondato 11"/>
          <p:cNvSpPr/>
          <p:nvPr/>
        </p:nvSpPr>
        <p:spPr>
          <a:xfrm>
            <a:off x="3181082" y="5413539"/>
            <a:ext cx="5718219" cy="678168"/>
          </a:xfrm>
          <a:prstGeom prst="roundRect">
            <a:avLst/>
          </a:prstGeom>
          <a:solidFill>
            <a:srgbClr val="EDF0F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kern="50" dirty="0">
                <a:solidFill>
                  <a:srgbClr val="002060"/>
                </a:solidFill>
                <a:latin typeface="Calibri" panose="020F0502020204030204" pitchFamily="34" charset="0"/>
                <a:ea typeface="Arial Unicode MS" panose="020B0604020202020204" pitchFamily="34" charset="-128"/>
                <a:cs typeface="Calibri" panose="020F0502020204030204" pitchFamily="34" charset="0"/>
              </a:rPr>
              <a:t>Le Bénéficiaire Principal doit fournir à l’AG des </a:t>
            </a:r>
            <a:r>
              <a:rPr lang="fr-FR" b="1" kern="50">
                <a:solidFill>
                  <a:srgbClr val="002060"/>
                </a:solidFill>
                <a:latin typeface="Calibri" panose="020F0502020204030204" pitchFamily="34" charset="0"/>
                <a:ea typeface="Arial Unicode MS" panose="020B0604020202020204" pitchFamily="34" charset="-128"/>
                <a:cs typeface="Calibri" panose="020F0502020204030204" pitchFamily="34" charset="0"/>
              </a:rPr>
              <a:t>rapports périodiques</a:t>
            </a:r>
            <a:endParaRPr lang="fr-FR" kern="50" dirty="0">
              <a:solidFill>
                <a:srgbClr val="002060"/>
              </a:solidFill>
              <a:latin typeface="Calibri" panose="020F0502020204030204" pitchFamily="34" charset="0"/>
              <a:ea typeface="Arial Unicode MS" panose="020B0604020202020204" pitchFamily="34" charset="-128"/>
              <a:cs typeface="Calibri" panose="020F0502020204030204" pitchFamily="34" charset="0"/>
            </a:endParaRPr>
          </a:p>
        </p:txBody>
      </p:sp>
    </p:spTree>
    <p:extLst>
      <p:ext uri="{BB962C8B-B14F-4D97-AF65-F5344CB8AC3E}">
        <p14:creationId xmlns:p14="http://schemas.microsoft.com/office/powerpoint/2010/main" val="80551538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44BE6B8F-7BD3-4C43-D466-C8840AD7BADF}"/>
              </a:ext>
            </a:extLst>
          </p:cNvPr>
          <p:cNvSpPr>
            <a:spLocks noGrp="1"/>
          </p:cNvSpPr>
          <p:nvPr>
            <p:ph type="title"/>
          </p:nvPr>
        </p:nvSpPr>
        <p:spPr>
          <a:xfrm>
            <a:off x="612425" y="89252"/>
            <a:ext cx="10515600" cy="1325563"/>
          </a:xfrm>
        </p:spPr>
        <p:txBody>
          <a:bodyPr/>
          <a:lstStyle/>
          <a:p>
            <a:r>
              <a:rPr lang="fr-FR" b="1" dirty="0">
                <a:solidFill>
                  <a:schemeClr val="bg1"/>
                </a:solidFill>
                <a:latin typeface="Trebuchet MS" panose="020B0603020202020204" pitchFamily="34" charset="0"/>
                <a:ea typeface="ＭＳ Ｐゴシック" charset="0"/>
                <a:cs typeface="Arial Unicode MS" charset="0"/>
              </a:rPr>
              <a:t>Critères d’éligibilité généraux </a:t>
            </a:r>
            <a:br>
              <a:rPr lang="it-IT" b="1" dirty="0">
                <a:solidFill>
                  <a:schemeClr val="bg1"/>
                </a:solidFill>
                <a:latin typeface="Trebuchet MS" panose="020B0603020202020204" pitchFamily="34" charset="0"/>
                <a:ea typeface="ＭＳ Ｐゴシック" charset="0"/>
                <a:cs typeface="Arial Unicode MS" charset="0"/>
              </a:rPr>
            </a:br>
            <a:endParaRPr lang="fr-FR" b="1" dirty="0">
              <a:solidFill>
                <a:schemeClr val="bg1"/>
              </a:solidFill>
              <a:latin typeface="Trebuchet MS" panose="020B0603020202020204" pitchFamily="34" charset="0"/>
              <a:ea typeface="ＭＳ Ｐゴシック" charset="0"/>
              <a:cs typeface="Arial Unicode MS" charset="0"/>
            </a:endParaRPr>
          </a:p>
        </p:txBody>
      </p:sp>
      <p:sp>
        <p:nvSpPr>
          <p:cNvPr id="3" name="Segnaposto contenuto 2">
            <a:extLst>
              <a:ext uri="{FF2B5EF4-FFF2-40B4-BE49-F238E27FC236}">
                <a16:creationId xmlns:a16="http://schemas.microsoft.com/office/drawing/2014/main" id="{BFD19B93-0E9F-C56D-BF99-E90406C1BE0D}"/>
              </a:ext>
            </a:extLst>
          </p:cNvPr>
          <p:cNvSpPr>
            <a:spLocks noGrp="1"/>
          </p:cNvSpPr>
          <p:nvPr>
            <p:ph idx="1"/>
          </p:nvPr>
        </p:nvSpPr>
        <p:spPr>
          <a:xfrm>
            <a:off x="990256" y="1562792"/>
            <a:ext cx="9759937" cy="4738255"/>
          </a:xfrm>
        </p:spPr>
        <p:txBody>
          <a:bodyPr/>
          <a:lstStyle/>
          <a:p>
            <a:pPr marL="361950" indent="-361950">
              <a:lnSpc>
                <a:spcPct val="100000"/>
              </a:lnSpc>
              <a:buFont typeface="Wingdings" pitchFamily="2" charset="2"/>
              <a:buChar char="q"/>
            </a:pPr>
            <a:r>
              <a:rPr lang="fr-FR" sz="1800" dirty="0">
                <a:solidFill>
                  <a:schemeClr val="accent1"/>
                </a:solidFill>
                <a:effectLst/>
                <a:latin typeface="Calibri" panose="020F0502020204030204" pitchFamily="34" charset="0"/>
                <a:ea typeface="Times New Roman" panose="02020603050405020304" pitchFamily="18" charset="0"/>
              </a:rPr>
              <a:t>Les dépenses ont été </a:t>
            </a:r>
            <a:r>
              <a:rPr lang="fr-FR" sz="1800" b="1" dirty="0">
                <a:solidFill>
                  <a:schemeClr val="accent1"/>
                </a:solidFill>
                <a:effectLst/>
                <a:latin typeface="Calibri" panose="020F0502020204030204" pitchFamily="34" charset="0"/>
                <a:ea typeface="Times New Roman" panose="02020603050405020304" pitchFamily="18" charset="0"/>
              </a:rPr>
              <a:t>effectivement engagées </a:t>
            </a:r>
            <a:r>
              <a:rPr lang="fr-FR" sz="1800" dirty="0">
                <a:solidFill>
                  <a:schemeClr val="accent1"/>
                </a:solidFill>
                <a:effectLst/>
                <a:latin typeface="Calibri" panose="020F0502020204030204" pitchFamily="34" charset="0"/>
                <a:ea typeface="Times New Roman" panose="02020603050405020304" pitchFamily="18" charset="0"/>
              </a:rPr>
              <a:t>et payées par le Bénéficiaire Principal/Partenaire, et peuvent être vérifiées sur la base des pièces justificatives originales pertinente</a:t>
            </a:r>
            <a:r>
              <a:rPr lang="it-IT" sz="1800" dirty="0">
                <a:solidFill>
                  <a:schemeClr val="accent1"/>
                </a:solidFill>
                <a:effectLst/>
              </a:rPr>
              <a:t> </a:t>
            </a:r>
          </a:p>
          <a:p>
            <a:pPr marL="361950" indent="-361950">
              <a:lnSpc>
                <a:spcPct val="100000"/>
              </a:lnSpc>
              <a:buFont typeface="Wingdings" pitchFamily="2" charset="2"/>
              <a:buChar char="q"/>
            </a:pPr>
            <a:r>
              <a:rPr lang="fr-FR" sz="1800" dirty="0">
                <a:solidFill>
                  <a:schemeClr val="accent1"/>
                </a:solidFill>
                <a:effectLst/>
                <a:latin typeface="Calibri" panose="020F0502020204030204" pitchFamily="34" charset="0"/>
                <a:ea typeface="Times New Roman" panose="02020603050405020304" pitchFamily="18" charset="0"/>
              </a:rPr>
              <a:t>les dépenses sont directement liées au projet, nécessaires pour sa mise en œuvre, et elles sont conformes au budget approuvé</a:t>
            </a:r>
            <a:r>
              <a:rPr lang="it-IT" sz="1800" dirty="0">
                <a:solidFill>
                  <a:schemeClr val="accent1"/>
                </a:solidFill>
                <a:effectLst/>
              </a:rPr>
              <a:t> </a:t>
            </a:r>
          </a:p>
          <a:p>
            <a:pPr marL="361950" indent="-361950" algn="just">
              <a:lnSpc>
                <a:spcPct val="100000"/>
              </a:lnSpc>
              <a:spcBef>
                <a:spcPts val="300"/>
              </a:spcBef>
              <a:spcAft>
                <a:spcPts val="300"/>
              </a:spcAft>
              <a:buFont typeface="Wingdings" pitchFamily="2" charset="2"/>
              <a:buChar char="q"/>
            </a:pPr>
            <a:r>
              <a:rPr lang="fr-FR" sz="1800" dirty="0">
                <a:solidFill>
                  <a:schemeClr val="accent1"/>
                </a:solidFill>
                <a:effectLst/>
                <a:latin typeface="Calibri" panose="020F0502020204030204" pitchFamily="34" charset="0"/>
                <a:ea typeface="Times New Roman" panose="02020603050405020304" pitchFamily="18" charset="0"/>
              </a:rPr>
              <a:t>les dépenses ont été </a:t>
            </a:r>
            <a:r>
              <a:rPr lang="fr-FR" sz="1800" b="1" dirty="0">
                <a:solidFill>
                  <a:schemeClr val="accent1"/>
                </a:solidFill>
                <a:effectLst/>
                <a:latin typeface="Calibri" panose="020F0502020204030204" pitchFamily="34" charset="0"/>
                <a:ea typeface="Times New Roman" panose="02020603050405020304" pitchFamily="18" charset="0"/>
              </a:rPr>
              <a:t>engagées</a:t>
            </a:r>
            <a:r>
              <a:rPr lang="fr-FR" sz="1800" dirty="0">
                <a:solidFill>
                  <a:schemeClr val="accent1"/>
                </a:solidFill>
                <a:effectLst/>
                <a:latin typeface="Calibri" panose="020F0502020204030204" pitchFamily="34" charset="0"/>
                <a:ea typeface="Times New Roman" panose="02020603050405020304" pitchFamily="18" charset="0"/>
                <a:hlinkClick r:id="rId2">
                  <a:extLst>
                    <a:ext uri="{A12FA001-AC4F-418D-AE19-62706E023703}">
                      <ahyp:hlinkClr xmlns:ahyp="http://schemas.microsoft.com/office/drawing/2018/hyperlinkcolor" val="tx"/>
                    </a:ext>
                  </a:extLst>
                </a:hlinkClick>
              </a:rPr>
              <a:t> </a:t>
            </a:r>
            <a:r>
              <a:rPr lang="fr-FR" sz="1800" b="1" dirty="0">
                <a:solidFill>
                  <a:schemeClr val="accent1"/>
                </a:solidFill>
                <a:effectLst/>
                <a:latin typeface="Calibri" panose="020F0502020204030204" pitchFamily="34" charset="0"/>
                <a:ea typeface="Times New Roman" panose="02020603050405020304" pitchFamily="18" charset="0"/>
              </a:rPr>
              <a:t>et payées </a:t>
            </a:r>
            <a:r>
              <a:rPr lang="fr-FR" sz="1800" dirty="0">
                <a:solidFill>
                  <a:schemeClr val="accent1"/>
                </a:solidFill>
                <a:effectLst/>
                <a:latin typeface="Calibri" panose="020F0502020204030204" pitchFamily="34" charset="0"/>
                <a:ea typeface="Times New Roman" panose="02020603050405020304" pitchFamily="18" charset="0"/>
              </a:rPr>
              <a:t>entre la</a:t>
            </a:r>
            <a:r>
              <a:rPr lang="fr-FR" sz="1800" b="1" dirty="0">
                <a:solidFill>
                  <a:schemeClr val="accent1"/>
                </a:solidFill>
                <a:effectLst/>
                <a:latin typeface="Calibri" panose="020F0502020204030204" pitchFamily="34" charset="0"/>
                <a:ea typeface="Times New Roman" panose="02020603050405020304" pitchFamily="18" charset="0"/>
              </a:rPr>
              <a:t> </a:t>
            </a:r>
            <a:r>
              <a:rPr lang="fr-FR" sz="1800" dirty="0">
                <a:solidFill>
                  <a:schemeClr val="accent1"/>
                </a:solidFill>
                <a:effectLst/>
                <a:latin typeface="Calibri" panose="020F0502020204030204" pitchFamily="34" charset="0"/>
                <a:ea typeface="Times New Roman" panose="02020603050405020304" pitchFamily="18" charset="0"/>
              </a:rPr>
              <a:t>date de début du projet et la date de fin de la période de rapport concernée ou la fin de la période de mise en œuvre, avec les exceptions suivantes :</a:t>
            </a:r>
            <a:endParaRPr lang="it-IT" sz="1800" dirty="0">
              <a:solidFill>
                <a:schemeClr val="accent1"/>
              </a:solidFill>
              <a:effectLst/>
              <a:latin typeface="Times New Roman" panose="02020603050405020304" pitchFamily="18" charset="0"/>
              <a:ea typeface="Times New Roman" panose="02020603050405020304" pitchFamily="18" charset="0"/>
            </a:endParaRPr>
          </a:p>
          <a:p>
            <a:pPr marL="361950" lvl="0" indent="-361950" algn="just">
              <a:lnSpc>
                <a:spcPct val="100000"/>
              </a:lnSpc>
              <a:spcBef>
                <a:spcPts val="300"/>
              </a:spcBef>
              <a:spcAft>
                <a:spcPts val="300"/>
              </a:spcAft>
              <a:buFont typeface="Wingdings" pitchFamily="2" charset="2"/>
              <a:buChar char="q"/>
            </a:pPr>
            <a:r>
              <a:rPr lang="fr-FR" sz="1800" dirty="0">
                <a:solidFill>
                  <a:schemeClr val="accent1"/>
                </a:solidFill>
                <a:effectLst/>
                <a:latin typeface="Calibri" panose="020F0502020204030204" pitchFamily="34" charset="0"/>
                <a:ea typeface="Times New Roman" panose="02020603050405020304" pitchFamily="18" charset="0"/>
              </a:rPr>
              <a:t>Les coûts préparatoires </a:t>
            </a:r>
            <a:r>
              <a:rPr lang="fr-FR" sz="1800" b="1" dirty="0">
                <a:solidFill>
                  <a:schemeClr val="accent1"/>
                </a:solidFill>
                <a:effectLst/>
                <a:latin typeface="Calibri" panose="020F0502020204030204" pitchFamily="34" charset="0"/>
                <a:ea typeface="Times New Roman" panose="02020603050405020304" pitchFamily="18" charset="0"/>
              </a:rPr>
              <a:t>ont été  réalisés après la publication </a:t>
            </a:r>
            <a:r>
              <a:rPr lang="fr-FR" sz="1800" dirty="0">
                <a:solidFill>
                  <a:schemeClr val="accent1"/>
                </a:solidFill>
                <a:effectLst/>
                <a:latin typeface="Calibri" panose="020F0502020204030204" pitchFamily="34" charset="0"/>
                <a:ea typeface="Times New Roman" panose="02020603050405020304" pitchFamily="18" charset="0"/>
              </a:rPr>
              <a:t>de l'appel à propositions et </a:t>
            </a:r>
            <a:r>
              <a:rPr lang="fr-FR" sz="1800" b="1" dirty="0">
                <a:solidFill>
                  <a:schemeClr val="accent1"/>
                </a:solidFill>
                <a:effectLst/>
                <a:latin typeface="Calibri" panose="020F0502020204030204" pitchFamily="34" charset="0"/>
                <a:ea typeface="Times New Roman" panose="02020603050405020304" pitchFamily="18" charset="0"/>
              </a:rPr>
              <a:t>avant la soumission de la proposition ;</a:t>
            </a:r>
            <a:endParaRPr lang="it-IT" sz="1800" b="1" dirty="0">
              <a:solidFill>
                <a:schemeClr val="accent1"/>
              </a:solidFill>
              <a:effectLst/>
              <a:latin typeface="Times New Roman" panose="02020603050405020304" pitchFamily="18" charset="0"/>
              <a:ea typeface="Times New Roman" panose="02020603050405020304" pitchFamily="18" charset="0"/>
            </a:endParaRPr>
          </a:p>
          <a:p>
            <a:pPr marL="361950" lvl="0" indent="-361950" algn="just">
              <a:lnSpc>
                <a:spcPct val="100000"/>
              </a:lnSpc>
              <a:spcBef>
                <a:spcPts val="300"/>
              </a:spcBef>
              <a:spcAft>
                <a:spcPts val="300"/>
              </a:spcAft>
              <a:buFont typeface="Wingdings" pitchFamily="2" charset="2"/>
              <a:buChar char="q"/>
            </a:pPr>
            <a:r>
              <a:rPr lang="fr-FR" sz="1800" dirty="0">
                <a:solidFill>
                  <a:schemeClr val="accent1"/>
                </a:solidFill>
                <a:effectLst/>
                <a:latin typeface="Calibri" panose="020F0502020204030204" pitchFamily="34" charset="0"/>
                <a:ea typeface="Times New Roman" panose="02020603050405020304" pitchFamily="18" charset="0"/>
              </a:rPr>
              <a:t>Les coûts liés à la garantie financière (si demandée), sont encourus </a:t>
            </a:r>
            <a:r>
              <a:rPr lang="fr-FR" sz="1800" b="1" dirty="0">
                <a:solidFill>
                  <a:schemeClr val="accent1"/>
                </a:solidFill>
                <a:effectLst/>
                <a:latin typeface="Calibri" panose="020F0502020204030204" pitchFamily="34" charset="0"/>
                <a:ea typeface="Times New Roman" panose="02020603050405020304" pitchFamily="18" charset="0"/>
              </a:rPr>
              <a:t>après l'entrée en vigueur du contrat et avant le début de la période de mise en œuvre ;</a:t>
            </a:r>
          </a:p>
          <a:p>
            <a:pPr marL="361950" indent="-361950" algn="just">
              <a:lnSpc>
                <a:spcPct val="100000"/>
              </a:lnSpc>
              <a:spcBef>
                <a:spcPts val="300"/>
              </a:spcBef>
              <a:spcAft>
                <a:spcPts val="300"/>
              </a:spcAft>
              <a:buFont typeface="Wingdings" pitchFamily="2" charset="2"/>
              <a:buChar char="q"/>
            </a:pPr>
            <a:r>
              <a:rPr lang="fr-FR" sz="1800" dirty="0">
                <a:solidFill>
                  <a:schemeClr val="accent1"/>
                </a:solidFill>
                <a:effectLst/>
                <a:latin typeface="Calibri" panose="020F0502020204030204" pitchFamily="34" charset="0"/>
                <a:ea typeface="Times New Roman" panose="02020603050405020304" pitchFamily="18" charset="0"/>
              </a:rPr>
              <a:t>Toutes les dépenses ont été engagées dans la zone éligible du Programme, à l'exception de la participation à des réunions et événements en-dehors des territoires éligibles du programme qui étaient déjà prévues dans la description du projet ou spécifiquement autorisée par l’AG</a:t>
            </a:r>
            <a:r>
              <a:rPr lang="it-IT" sz="1800" dirty="0">
                <a:solidFill>
                  <a:schemeClr val="accent1"/>
                </a:solidFill>
                <a:effectLst/>
              </a:rPr>
              <a:t> </a:t>
            </a:r>
          </a:p>
          <a:p>
            <a:pPr marL="361950" lvl="0" indent="-361950" algn="just">
              <a:lnSpc>
                <a:spcPct val="100000"/>
              </a:lnSpc>
              <a:spcBef>
                <a:spcPts val="300"/>
              </a:spcBef>
              <a:spcAft>
                <a:spcPts val="300"/>
              </a:spcAft>
              <a:buFont typeface="Wingdings" pitchFamily="2" charset="2"/>
              <a:buChar char="q"/>
            </a:pPr>
            <a:endParaRPr lang="it-IT" sz="1800" b="1" dirty="0">
              <a:solidFill>
                <a:schemeClr val="accent1"/>
              </a:solidFill>
              <a:effectLst/>
              <a:latin typeface="Times New Roman" panose="02020603050405020304" pitchFamily="18" charset="0"/>
              <a:ea typeface="Times New Roman" panose="02020603050405020304" pitchFamily="18" charset="0"/>
            </a:endParaRPr>
          </a:p>
          <a:p>
            <a:endParaRPr lang="fr-FR" dirty="0"/>
          </a:p>
        </p:txBody>
      </p:sp>
    </p:spTree>
    <p:extLst>
      <p:ext uri="{BB962C8B-B14F-4D97-AF65-F5344CB8AC3E}">
        <p14:creationId xmlns:p14="http://schemas.microsoft.com/office/powerpoint/2010/main" val="346414305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44BE6B8F-7BD3-4C43-D466-C8840AD7BADF}"/>
              </a:ext>
            </a:extLst>
          </p:cNvPr>
          <p:cNvSpPr>
            <a:spLocks noGrp="1"/>
          </p:cNvSpPr>
          <p:nvPr>
            <p:ph type="title"/>
          </p:nvPr>
        </p:nvSpPr>
        <p:spPr>
          <a:xfrm>
            <a:off x="612425" y="89252"/>
            <a:ext cx="10515600" cy="1325563"/>
          </a:xfrm>
        </p:spPr>
        <p:txBody>
          <a:bodyPr/>
          <a:lstStyle/>
          <a:p>
            <a:br>
              <a:rPr lang="it-IT" b="1" dirty="0">
                <a:solidFill>
                  <a:schemeClr val="bg1"/>
                </a:solidFill>
                <a:latin typeface="Trebuchet MS" panose="020B0603020202020204" pitchFamily="34" charset="0"/>
                <a:ea typeface="ＭＳ Ｐゴシック" charset="0"/>
                <a:cs typeface="Arial Unicode MS" charset="0"/>
              </a:rPr>
            </a:br>
            <a:endParaRPr lang="fr-FR" b="1" dirty="0">
              <a:solidFill>
                <a:schemeClr val="bg1"/>
              </a:solidFill>
              <a:latin typeface="Trebuchet MS" panose="020B0603020202020204" pitchFamily="34" charset="0"/>
              <a:ea typeface="ＭＳ Ｐゴシック" charset="0"/>
              <a:cs typeface="Arial Unicode MS" charset="0"/>
            </a:endParaRPr>
          </a:p>
        </p:txBody>
      </p:sp>
      <p:sp>
        <p:nvSpPr>
          <p:cNvPr id="3" name="Segnaposto contenuto 2">
            <a:extLst>
              <a:ext uri="{FF2B5EF4-FFF2-40B4-BE49-F238E27FC236}">
                <a16:creationId xmlns:a16="http://schemas.microsoft.com/office/drawing/2014/main" id="{BFD19B93-0E9F-C56D-BF99-E90406C1BE0D}"/>
              </a:ext>
            </a:extLst>
          </p:cNvPr>
          <p:cNvSpPr>
            <a:spLocks noGrp="1"/>
          </p:cNvSpPr>
          <p:nvPr>
            <p:ph idx="1"/>
          </p:nvPr>
        </p:nvSpPr>
        <p:spPr>
          <a:xfrm>
            <a:off x="422639" y="1414814"/>
            <a:ext cx="9759937" cy="4432829"/>
          </a:xfrm>
        </p:spPr>
        <p:txBody>
          <a:bodyPr/>
          <a:lstStyle/>
          <a:p>
            <a:pPr marL="542925" indent="-542925">
              <a:buFont typeface="Wingdings" pitchFamily="2" charset="2"/>
              <a:buChar char="q"/>
            </a:pPr>
            <a:r>
              <a:rPr lang="fr-FR" sz="1800" dirty="0">
                <a:solidFill>
                  <a:schemeClr val="accent1"/>
                </a:solidFill>
                <a:effectLst/>
                <a:latin typeface="Calibri" panose="020F0502020204030204" pitchFamily="34" charset="0"/>
                <a:ea typeface="Times New Roman" panose="02020603050405020304" pitchFamily="18" charset="0"/>
              </a:rPr>
              <a:t>Le taux de change pour la conversion des dépenses engagées en monnaie nationale en euros a été correctement appliqué, conformément aux dispositions du contrat de subvention</a:t>
            </a:r>
            <a:r>
              <a:rPr lang="it-IT" sz="1800" dirty="0">
                <a:solidFill>
                  <a:schemeClr val="accent1"/>
                </a:solidFill>
                <a:effectLst/>
              </a:rPr>
              <a:t> </a:t>
            </a:r>
          </a:p>
          <a:p>
            <a:pPr marL="542925" indent="-542925">
              <a:buFont typeface="Wingdings" pitchFamily="2" charset="2"/>
              <a:buChar char="q"/>
            </a:pPr>
            <a:r>
              <a:rPr lang="fr-FR" sz="1800" dirty="0">
                <a:solidFill>
                  <a:schemeClr val="accent1"/>
                </a:solidFill>
                <a:effectLst/>
                <a:latin typeface="Calibri" panose="020F0502020204030204" pitchFamily="34" charset="0"/>
                <a:ea typeface="Times New Roman" panose="02020603050405020304" pitchFamily="18" charset="0"/>
              </a:rPr>
              <a:t>Toute TVA récupérable a été déduite du montant des dépenses déclarées pour tous les éléments concernés</a:t>
            </a:r>
            <a:r>
              <a:rPr lang="it-IT" sz="1800" dirty="0">
                <a:solidFill>
                  <a:schemeClr val="accent1"/>
                </a:solidFill>
                <a:effectLst/>
              </a:rPr>
              <a:t> </a:t>
            </a:r>
          </a:p>
          <a:p>
            <a:pPr marL="542925" indent="-542925">
              <a:buFont typeface="Wingdings" pitchFamily="2" charset="2"/>
              <a:buChar char="q"/>
            </a:pPr>
            <a:r>
              <a:rPr lang="fr-FR" sz="1800" dirty="0">
                <a:solidFill>
                  <a:schemeClr val="accent1"/>
                </a:solidFill>
                <a:effectLst/>
                <a:latin typeface="Calibri" panose="020F0502020204030204" pitchFamily="34" charset="0"/>
                <a:ea typeface="Times New Roman" panose="02020603050405020304" pitchFamily="18" charset="0"/>
              </a:rPr>
              <a:t>Toute dépense inéligible, y compris les contributions en nature, a été exclue des dépenses déclarées</a:t>
            </a:r>
            <a:r>
              <a:rPr lang="it-IT" sz="1800" dirty="0">
                <a:solidFill>
                  <a:schemeClr val="accent1"/>
                </a:solidFill>
                <a:effectLst/>
              </a:rPr>
              <a:t> </a:t>
            </a:r>
            <a:endParaRPr lang="it-IT" sz="1800" dirty="0">
              <a:solidFill>
                <a:schemeClr val="accent1"/>
              </a:solidFill>
            </a:endParaRPr>
          </a:p>
          <a:p>
            <a:pPr marL="542925" indent="-542925">
              <a:buFont typeface="Wingdings" pitchFamily="2" charset="2"/>
              <a:buChar char="q"/>
            </a:pPr>
            <a:r>
              <a:rPr lang="fr-FR" sz="1800" dirty="0">
                <a:solidFill>
                  <a:schemeClr val="accent1"/>
                </a:solidFill>
                <a:effectLst/>
                <a:latin typeface="Calibri" panose="020F0502020204030204" pitchFamily="34" charset="0"/>
                <a:ea typeface="Times New Roman" panose="02020603050405020304" pitchFamily="18" charset="0"/>
              </a:rPr>
              <a:t>Les dépenses sont vérifiées pour détecter toute duplication (ex. : factures multiples avec le même montant, numéros de facture, etc.) ou falsifications</a:t>
            </a:r>
            <a:r>
              <a:rPr lang="it-IT" sz="1800" dirty="0">
                <a:solidFill>
                  <a:schemeClr val="accent1"/>
                </a:solidFill>
                <a:effectLst/>
              </a:rPr>
              <a:t> </a:t>
            </a:r>
          </a:p>
          <a:p>
            <a:pPr marL="542925" indent="-542925">
              <a:buFont typeface="Wingdings" pitchFamily="2" charset="2"/>
              <a:buChar char="q"/>
            </a:pPr>
            <a:r>
              <a:rPr lang="fr-FR" sz="1800" dirty="0">
                <a:solidFill>
                  <a:schemeClr val="accent1"/>
                </a:solidFill>
                <a:effectLst/>
                <a:latin typeface="Calibri" panose="020F0502020204030204" pitchFamily="34" charset="0"/>
                <a:ea typeface="Times New Roman" panose="02020603050405020304" pitchFamily="18" charset="0"/>
              </a:rPr>
              <a:t>Les dépenses ont été correctement affectées aux Groupes de Tâches concernés</a:t>
            </a:r>
            <a:r>
              <a:rPr lang="it-IT" sz="1800" dirty="0">
                <a:solidFill>
                  <a:schemeClr val="accent1"/>
                </a:solidFill>
                <a:effectLst/>
              </a:rPr>
              <a:t> </a:t>
            </a:r>
          </a:p>
          <a:p>
            <a:pPr marL="542925" indent="-542925">
              <a:buFont typeface="Wingdings" pitchFamily="2" charset="2"/>
              <a:buChar char="q"/>
            </a:pPr>
            <a:r>
              <a:rPr lang="fr-FR" sz="1800" dirty="0">
                <a:solidFill>
                  <a:schemeClr val="accent1"/>
                </a:solidFill>
                <a:effectLst/>
                <a:latin typeface="Calibri" panose="020F0502020204030204" pitchFamily="34" charset="0"/>
                <a:ea typeface="Times New Roman" panose="02020603050405020304" pitchFamily="18" charset="0"/>
              </a:rPr>
              <a:t>Le budget du Bénéficiaire Principal/ Partenaire par </a:t>
            </a:r>
            <a:r>
              <a:rPr lang="fr-FR" sz="1800" dirty="0" err="1">
                <a:solidFill>
                  <a:schemeClr val="accent1"/>
                </a:solidFill>
                <a:effectLst/>
                <a:latin typeface="Calibri" panose="020F0502020204030204" pitchFamily="34" charset="0"/>
                <a:ea typeface="Times New Roman" panose="02020603050405020304" pitchFamily="18" charset="0"/>
              </a:rPr>
              <a:t>GTs</a:t>
            </a:r>
            <a:r>
              <a:rPr lang="fr-FR" sz="1800" dirty="0">
                <a:solidFill>
                  <a:schemeClr val="accent1"/>
                </a:solidFill>
                <a:effectLst/>
                <a:latin typeface="Calibri" panose="020F0502020204030204" pitchFamily="34" charset="0"/>
                <a:ea typeface="Times New Roman" panose="02020603050405020304" pitchFamily="18" charset="0"/>
              </a:rPr>
              <a:t>, par partenaires et par des lignes budgétaires fixés dans le budget approuvé a été respecté</a:t>
            </a:r>
            <a:r>
              <a:rPr lang="it-IT" sz="1800" dirty="0">
                <a:solidFill>
                  <a:schemeClr val="accent1"/>
                </a:solidFill>
                <a:effectLst/>
              </a:rPr>
              <a:t> </a:t>
            </a:r>
            <a:endParaRPr lang="fr-FR" sz="1800" dirty="0">
              <a:solidFill>
                <a:schemeClr val="accent1"/>
              </a:solidFill>
            </a:endParaRPr>
          </a:p>
        </p:txBody>
      </p:sp>
      <p:sp>
        <p:nvSpPr>
          <p:cNvPr id="5" name="CasellaDiTesto 4">
            <a:extLst>
              <a:ext uri="{FF2B5EF4-FFF2-40B4-BE49-F238E27FC236}">
                <a16:creationId xmlns:a16="http://schemas.microsoft.com/office/drawing/2014/main" id="{E1F65EB6-FA0E-D867-89B1-7D683F54E54B}"/>
              </a:ext>
            </a:extLst>
          </p:cNvPr>
          <p:cNvSpPr txBox="1"/>
          <p:nvPr/>
        </p:nvSpPr>
        <p:spPr>
          <a:xfrm>
            <a:off x="1063975" y="89251"/>
            <a:ext cx="9759936" cy="769441"/>
          </a:xfrm>
          <a:prstGeom prst="rect">
            <a:avLst/>
          </a:prstGeom>
          <a:noFill/>
        </p:spPr>
        <p:txBody>
          <a:bodyPr wrap="square">
            <a:spAutoFit/>
          </a:bodyPr>
          <a:lstStyle/>
          <a:p>
            <a:r>
              <a:rPr lang="fr-FR" sz="4400" b="1" dirty="0">
                <a:solidFill>
                  <a:schemeClr val="bg1"/>
                </a:solidFill>
                <a:latin typeface="Trebuchet MS" panose="020B0603020202020204" pitchFamily="34" charset="0"/>
                <a:ea typeface="ＭＳ Ｐゴシック" charset="0"/>
                <a:cs typeface="Arial Unicode MS" charset="0"/>
              </a:rPr>
              <a:t>Critères d’éligibilité généraux </a:t>
            </a:r>
          </a:p>
        </p:txBody>
      </p:sp>
    </p:spTree>
    <p:extLst>
      <p:ext uri="{BB962C8B-B14F-4D97-AF65-F5344CB8AC3E}">
        <p14:creationId xmlns:p14="http://schemas.microsoft.com/office/powerpoint/2010/main" val="133774416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BF740EEC-87A3-1153-C477-6CD4858F0E25}"/>
              </a:ext>
            </a:extLst>
          </p:cNvPr>
          <p:cNvSpPr>
            <a:spLocks noGrp="1"/>
          </p:cNvSpPr>
          <p:nvPr>
            <p:ph type="title"/>
          </p:nvPr>
        </p:nvSpPr>
        <p:spPr>
          <a:xfrm>
            <a:off x="368303" y="18255"/>
            <a:ext cx="10515600" cy="1325563"/>
          </a:xfrm>
        </p:spPr>
        <p:txBody>
          <a:bodyPr/>
          <a:lstStyle/>
          <a:p>
            <a:r>
              <a:rPr lang="fr-FR" b="1" dirty="0">
                <a:solidFill>
                  <a:schemeClr val="bg1"/>
                </a:solidFill>
                <a:latin typeface="Trebuchet MS" panose="020B0603020202020204" pitchFamily="34" charset="0"/>
                <a:ea typeface="ＭＳ Ｐゴシック" charset="0"/>
                <a:cs typeface="Arial Unicode MS" charset="0"/>
              </a:rPr>
              <a:t>Pieces justificatifs </a:t>
            </a:r>
          </a:p>
        </p:txBody>
      </p:sp>
      <p:graphicFrame>
        <p:nvGraphicFramePr>
          <p:cNvPr id="4" name="Segnaposto contenuto 3">
            <a:extLst>
              <a:ext uri="{FF2B5EF4-FFF2-40B4-BE49-F238E27FC236}">
                <a16:creationId xmlns:a16="http://schemas.microsoft.com/office/drawing/2014/main" id="{84D224B6-F49F-6673-43FA-66EB9FB6FDEA}"/>
              </a:ext>
            </a:extLst>
          </p:cNvPr>
          <p:cNvGraphicFramePr>
            <a:graphicFrameLocks noGrp="1"/>
          </p:cNvGraphicFramePr>
          <p:nvPr>
            <p:ph idx="1"/>
            <p:extLst>
              <p:ext uri="{D42A27DB-BD31-4B8C-83A1-F6EECF244321}">
                <p14:modId xmlns:p14="http://schemas.microsoft.com/office/powerpoint/2010/main" val="3386051635"/>
              </p:ext>
            </p:extLst>
          </p:nvPr>
        </p:nvGraphicFramePr>
        <p:xfrm>
          <a:off x="1663467" y="2055292"/>
          <a:ext cx="9957726" cy="392987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80085842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249382" y="136438"/>
            <a:ext cx="10590413" cy="623276"/>
          </a:xfrm>
        </p:spPr>
        <p:txBody>
          <a:bodyPr/>
          <a:lstStyle/>
          <a:p>
            <a:r>
              <a:rPr lang="it-IT" b="1" dirty="0" err="1">
                <a:solidFill>
                  <a:schemeClr val="bg1"/>
                </a:solidFill>
                <a:latin typeface="Trebuchet MS" panose="020B0603020202020204" pitchFamily="34" charset="0"/>
                <a:ea typeface="ＭＳ Ｐゴシック" charset="0"/>
                <a:cs typeface="Arial Unicode MS" charset="0"/>
              </a:rPr>
              <a:t>Quels</a:t>
            </a:r>
            <a:r>
              <a:rPr lang="it-IT" b="1" dirty="0">
                <a:solidFill>
                  <a:schemeClr val="bg1"/>
                </a:solidFill>
                <a:latin typeface="Trebuchet MS" panose="020B0603020202020204" pitchFamily="34" charset="0"/>
                <a:ea typeface="ＭＳ Ｐゴシック" charset="0"/>
                <a:cs typeface="Arial Unicode MS" charset="0"/>
              </a:rPr>
              <a:t> </a:t>
            </a:r>
            <a:r>
              <a:rPr lang="it-IT" b="1" dirty="0" err="1">
                <a:solidFill>
                  <a:schemeClr val="bg1"/>
                </a:solidFill>
                <a:latin typeface="Trebuchet MS" panose="020B0603020202020204" pitchFamily="34" charset="0"/>
                <a:ea typeface="ＭＳ Ｐゴシック" charset="0"/>
                <a:cs typeface="Arial Unicode MS" charset="0"/>
              </a:rPr>
              <a:t>documents</a:t>
            </a:r>
            <a:r>
              <a:rPr lang="it-IT" b="1" dirty="0">
                <a:solidFill>
                  <a:schemeClr val="bg1"/>
                </a:solidFill>
                <a:latin typeface="Trebuchet MS" panose="020B0603020202020204" pitchFamily="34" charset="0"/>
                <a:ea typeface="ＭＳ Ｐゴシック" charset="0"/>
                <a:cs typeface="Arial Unicode MS" charset="0"/>
              </a:rPr>
              <a:t> </a:t>
            </a:r>
            <a:r>
              <a:rPr lang="it-IT" b="1" dirty="0" err="1">
                <a:solidFill>
                  <a:schemeClr val="bg1"/>
                </a:solidFill>
                <a:latin typeface="Trebuchet MS" panose="020B0603020202020204" pitchFamily="34" charset="0"/>
                <a:ea typeface="ＭＳ Ｐゴシック" charset="0"/>
                <a:cs typeface="Arial Unicode MS" charset="0"/>
              </a:rPr>
              <a:t>sont</a:t>
            </a:r>
            <a:r>
              <a:rPr lang="it-IT" b="1" dirty="0">
                <a:solidFill>
                  <a:schemeClr val="bg1"/>
                </a:solidFill>
                <a:latin typeface="Trebuchet MS" panose="020B0603020202020204" pitchFamily="34" charset="0"/>
                <a:ea typeface="ＭＳ Ｐゴシック" charset="0"/>
                <a:cs typeface="Arial Unicode MS" charset="0"/>
              </a:rPr>
              <a:t> nécessaires pour le </a:t>
            </a:r>
            <a:r>
              <a:rPr lang="it-IT" b="1" dirty="0" err="1">
                <a:solidFill>
                  <a:schemeClr val="bg1"/>
                </a:solidFill>
                <a:latin typeface="Trebuchet MS" panose="020B0603020202020204" pitchFamily="34" charset="0"/>
                <a:ea typeface="ＭＳ Ｐゴシック" charset="0"/>
                <a:cs typeface="Arial Unicode MS" charset="0"/>
              </a:rPr>
              <a:t>contrôle</a:t>
            </a:r>
            <a:r>
              <a:rPr lang="it-IT" b="1" dirty="0">
                <a:solidFill>
                  <a:schemeClr val="bg1"/>
                </a:solidFill>
                <a:latin typeface="Trebuchet MS" panose="020B0603020202020204" pitchFamily="34" charset="0"/>
                <a:ea typeface="ＭＳ Ｐゴシック" charset="0"/>
                <a:cs typeface="Arial Unicode MS" charset="0"/>
              </a:rPr>
              <a:t> de premier </a:t>
            </a:r>
            <a:r>
              <a:rPr lang="it-IT" b="1" dirty="0" err="1">
                <a:solidFill>
                  <a:schemeClr val="bg1"/>
                </a:solidFill>
                <a:latin typeface="Trebuchet MS" panose="020B0603020202020204" pitchFamily="34" charset="0"/>
                <a:ea typeface="ＭＳ Ｐゴシック" charset="0"/>
                <a:cs typeface="Arial Unicode MS" charset="0"/>
              </a:rPr>
              <a:t>niveau</a:t>
            </a:r>
            <a:r>
              <a:rPr lang="it-IT" b="1" dirty="0">
                <a:solidFill>
                  <a:schemeClr val="bg1"/>
                </a:solidFill>
                <a:latin typeface="Trebuchet MS" panose="020B0603020202020204" pitchFamily="34" charset="0"/>
                <a:ea typeface="ＭＳ Ｐゴシック" charset="0"/>
                <a:cs typeface="Arial Unicode MS" charset="0"/>
              </a:rPr>
              <a:t> </a:t>
            </a:r>
          </a:p>
        </p:txBody>
      </p:sp>
      <p:sp>
        <p:nvSpPr>
          <p:cNvPr id="19" name="CasellaDiTesto 18">
            <a:extLst>
              <a:ext uri="{FF2B5EF4-FFF2-40B4-BE49-F238E27FC236}">
                <a16:creationId xmlns:a16="http://schemas.microsoft.com/office/drawing/2014/main" id="{CC3E789E-D0EE-0C57-768C-D98678D8836B}"/>
              </a:ext>
            </a:extLst>
          </p:cNvPr>
          <p:cNvSpPr txBox="1"/>
          <p:nvPr/>
        </p:nvSpPr>
        <p:spPr>
          <a:xfrm>
            <a:off x="352619" y="1621762"/>
            <a:ext cx="801506" cy="461665"/>
          </a:xfrm>
          <a:prstGeom prst="rect">
            <a:avLst/>
          </a:prstGeom>
          <a:noFill/>
        </p:spPr>
        <p:txBody>
          <a:bodyPr wrap="square" rtlCol="0">
            <a:spAutoFit/>
          </a:bodyPr>
          <a:lstStyle/>
          <a:p>
            <a:pPr algn="ctr"/>
            <a:r>
              <a:rPr lang="fr-FR" sz="2400" b="1" dirty="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rPr>
              <a:t>1</a:t>
            </a:r>
          </a:p>
        </p:txBody>
      </p:sp>
      <p:sp>
        <p:nvSpPr>
          <p:cNvPr id="20" name="Rettangolo 19">
            <a:extLst>
              <a:ext uri="{FF2B5EF4-FFF2-40B4-BE49-F238E27FC236}">
                <a16:creationId xmlns:a16="http://schemas.microsoft.com/office/drawing/2014/main" id="{BF22C120-455C-8F65-8158-06700658EE9E}"/>
              </a:ext>
            </a:extLst>
          </p:cNvPr>
          <p:cNvSpPr/>
          <p:nvPr/>
        </p:nvSpPr>
        <p:spPr>
          <a:xfrm>
            <a:off x="1864694" y="1540098"/>
            <a:ext cx="8998147" cy="849832"/>
          </a:xfrm>
          <a:prstGeom prst="rect">
            <a:avLst/>
          </a:prstGeom>
          <a:solidFill>
            <a:schemeClr val="accent1">
              <a:lumMod val="20000"/>
              <a:lumOff val="8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just"/>
            <a:r>
              <a:rPr lang="fr-FR" sz="1400" dirty="0">
                <a:solidFill>
                  <a:schemeClr val="accent1"/>
                </a:solidFill>
              </a:rPr>
              <a:t>Actes et éléments administratifs et comptables depuis l'accomplissement des procédures de passation de marché prévues pour la sélection des prestataires de services jusqu'aux justificatifs des dépenses effectivement réalisées</a:t>
            </a:r>
            <a:r>
              <a:rPr lang="fr-FR" dirty="0"/>
              <a:t>.</a:t>
            </a:r>
          </a:p>
        </p:txBody>
      </p:sp>
      <p:sp>
        <p:nvSpPr>
          <p:cNvPr id="21" name="CasellaDiTesto 20">
            <a:extLst>
              <a:ext uri="{FF2B5EF4-FFF2-40B4-BE49-F238E27FC236}">
                <a16:creationId xmlns:a16="http://schemas.microsoft.com/office/drawing/2014/main" id="{B82510C2-EC86-4FC8-4CB1-0CEAC6F6D99F}"/>
              </a:ext>
            </a:extLst>
          </p:cNvPr>
          <p:cNvSpPr txBox="1"/>
          <p:nvPr/>
        </p:nvSpPr>
        <p:spPr>
          <a:xfrm>
            <a:off x="284522" y="2578424"/>
            <a:ext cx="801506" cy="461665"/>
          </a:xfrm>
          <a:prstGeom prst="rect">
            <a:avLst/>
          </a:prstGeom>
          <a:noFill/>
        </p:spPr>
        <p:txBody>
          <a:bodyPr wrap="square" rtlCol="0">
            <a:spAutoFit/>
          </a:bodyPr>
          <a:lstStyle/>
          <a:p>
            <a:pPr algn="ctr"/>
            <a:r>
              <a:rPr lang="fr-FR" sz="2400" b="1" dirty="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rPr>
              <a:t>2</a:t>
            </a:r>
          </a:p>
        </p:txBody>
      </p:sp>
      <p:sp>
        <p:nvSpPr>
          <p:cNvPr id="26" name="Rettangolo 25">
            <a:extLst>
              <a:ext uri="{FF2B5EF4-FFF2-40B4-BE49-F238E27FC236}">
                <a16:creationId xmlns:a16="http://schemas.microsoft.com/office/drawing/2014/main" id="{AE44C308-C223-FEE2-7F5F-0796751325F7}"/>
              </a:ext>
            </a:extLst>
          </p:cNvPr>
          <p:cNvSpPr/>
          <p:nvPr/>
        </p:nvSpPr>
        <p:spPr>
          <a:xfrm>
            <a:off x="1841647" y="3333584"/>
            <a:ext cx="8998147" cy="656064"/>
          </a:xfrm>
          <a:prstGeom prst="rect">
            <a:avLst/>
          </a:prstGeom>
          <a:solidFill>
            <a:schemeClr val="accent1">
              <a:lumMod val="20000"/>
              <a:lumOff val="8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just"/>
            <a:r>
              <a:rPr lang="fr-FR" sz="1400" dirty="0">
                <a:solidFill>
                  <a:schemeClr val="accent1"/>
                </a:solidFill>
              </a:rPr>
              <a:t>Documents justificatifs des dépenses et des paiements</a:t>
            </a:r>
          </a:p>
        </p:txBody>
      </p:sp>
      <p:sp>
        <p:nvSpPr>
          <p:cNvPr id="27" name="CasellaDiTesto 26">
            <a:extLst>
              <a:ext uri="{FF2B5EF4-FFF2-40B4-BE49-F238E27FC236}">
                <a16:creationId xmlns:a16="http://schemas.microsoft.com/office/drawing/2014/main" id="{3B0A0F1A-D4D5-AF07-D098-BDB0327F48B6}"/>
              </a:ext>
            </a:extLst>
          </p:cNvPr>
          <p:cNvSpPr txBox="1"/>
          <p:nvPr/>
        </p:nvSpPr>
        <p:spPr>
          <a:xfrm>
            <a:off x="284522" y="3429000"/>
            <a:ext cx="801506" cy="461665"/>
          </a:xfrm>
          <a:prstGeom prst="rect">
            <a:avLst/>
          </a:prstGeom>
          <a:noFill/>
        </p:spPr>
        <p:txBody>
          <a:bodyPr wrap="square" rtlCol="0">
            <a:spAutoFit/>
          </a:bodyPr>
          <a:lstStyle/>
          <a:p>
            <a:pPr algn="ctr"/>
            <a:r>
              <a:rPr lang="fr-FR" sz="2400" b="1" dirty="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rPr>
              <a:t>3</a:t>
            </a:r>
          </a:p>
        </p:txBody>
      </p:sp>
      <p:sp>
        <p:nvSpPr>
          <p:cNvPr id="28" name="CasellaDiTesto 27">
            <a:extLst>
              <a:ext uri="{FF2B5EF4-FFF2-40B4-BE49-F238E27FC236}">
                <a16:creationId xmlns:a16="http://schemas.microsoft.com/office/drawing/2014/main" id="{09C0358B-20F6-9390-9AE1-B44877939560}"/>
              </a:ext>
            </a:extLst>
          </p:cNvPr>
          <p:cNvSpPr txBox="1"/>
          <p:nvPr/>
        </p:nvSpPr>
        <p:spPr>
          <a:xfrm>
            <a:off x="261579" y="4048743"/>
            <a:ext cx="801506" cy="461665"/>
          </a:xfrm>
          <a:prstGeom prst="rect">
            <a:avLst/>
          </a:prstGeom>
          <a:noFill/>
        </p:spPr>
        <p:txBody>
          <a:bodyPr wrap="square" rtlCol="0">
            <a:spAutoFit/>
          </a:bodyPr>
          <a:lstStyle/>
          <a:p>
            <a:pPr algn="ctr"/>
            <a:r>
              <a:rPr lang="fr-FR" sz="2400" b="1" dirty="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rPr>
              <a:t>4</a:t>
            </a:r>
          </a:p>
        </p:txBody>
      </p:sp>
      <p:sp>
        <p:nvSpPr>
          <p:cNvPr id="29" name="CasellaDiTesto 28">
            <a:extLst>
              <a:ext uri="{FF2B5EF4-FFF2-40B4-BE49-F238E27FC236}">
                <a16:creationId xmlns:a16="http://schemas.microsoft.com/office/drawing/2014/main" id="{E9D00E64-82A6-2C09-62CA-3CE4EAFA338C}"/>
              </a:ext>
            </a:extLst>
          </p:cNvPr>
          <p:cNvSpPr txBox="1"/>
          <p:nvPr/>
        </p:nvSpPr>
        <p:spPr>
          <a:xfrm>
            <a:off x="261579" y="4774573"/>
            <a:ext cx="801506" cy="461665"/>
          </a:xfrm>
          <a:prstGeom prst="rect">
            <a:avLst/>
          </a:prstGeom>
          <a:noFill/>
        </p:spPr>
        <p:txBody>
          <a:bodyPr wrap="square" rtlCol="0">
            <a:spAutoFit/>
          </a:bodyPr>
          <a:lstStyle/>
          <a:p>
            <a:pPr algn="ctr"/>
            <a:r>
              <a:rPr lang="fr-FR" sz="2400" b="1" dirty="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rPr>
              <a:t>5</a:t>
            </a:r>
          </a:p>
        </p:txBody>
      </p:sp>
      <p:sp>
        <p:nvSpPr>
          <p:cNvPr id="30" name="Rettangolo 29">
            <a:extLst>
              <a:ext uri="{FF2B5EF4-FFF2-40B4-BE49-F238E27FC236}">
                <a16:creationId xmlns:a16="http://schemas.microsoft.com/office/drawing/2014/main" id="{81FCD9D0-4F2B-AA0A-1275-89D68480002C}"/>
              </a:ext>
            </a:extLst>
          </p:cNvPr>
          <p:cNvSpPr/>
          <p:nvPr/>
        </p:nvSpPr>
        <p:spPr>
          <a:xfrm>
            <a:off x="1841648" y="2515172"/>
            <a:ext cx="8998147" cy="656064"/>
          </a:xfrm>
          <a:prstGeom prst="rect">
            <a:avLst/>
          </a:prstGeom>
          <a:solidFill>
            <a:schemeClr val="accent1">
              <a:lumMod val="20000"/>
              <a:lumOff val="8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just"/>
            <a:r>
              <a:rPr lang="fr-FR" sz="1400" dirty="0">
                <a:solidFill>
                  <a:schemeClr val="accent1"/>
                </a:solidFill>
              </a:rPr>
              <a:t>Les documents juridiquement contraignants (contrats, actes contractuels, notes de commande, ordres de mission, etc.).</a:t>
            </a:r>
          </a:p>
        </p:txBody>
      </p:sp>
      <p:sp>
        <p:nvSpPr>
          <p:cNvPr id="32" name="Rettangolo 31">
            <a:extLst>
              <a:ext uri="{FF2B5EF4-FFF2-40B4-BE49-F238E27FC236}">
                <a16:creationId xmlns:a16="http://schemas.microsoft.com/office/drawing/2014/main" id="{B5944C26-4BD7-F95A-E682-CC59EDA82735}"/>
              </a:ext>
            </a:extLst>
          </p:cNvPr>
          <p:cNvSpPr/>
          <p:nvPr/>
        </p:nvSpPr>
        <p:spPr>
          <a:xfrm>
            <a:off x="1841647" y="4114890"/>
            <a:ext cx="8998147" cy="656064"/>
          </a:xfrm>
          <a:prstGeom prst="rect">
            <a:avLst/>
          </a:prstGeom>
          <a:solidFill>
            <a:schemeClr val="accent1">
              <a:lumMod val="20000"/>
              <a:lumOff val="8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just"/>
            <a:r>
              <a:rPr lang="fr-FR" sz="1400" dirty="0">
                <a:solidFill>
                  <a:schemeClr val="accent1"/>
                </a:solidFill>
              </a:rPr>
              <a:t>Documents justificatifs (feuilles de temps, feuilles comptables, etc.) justifiant la méthodologie utilisée et clarifiant les méthodes de calcul.</a:t>
            </a:r>
          </a:p>
        </p:txBody>
      </p:sp>
      <p:sp>
        <p:nvSpPr>
          <p:cNvPr id="34" name="Rettangolo 33">
            <a:extLst>
              <a:ext uri="{FF2B5EF4-FFF2-40B4-BE49-F238E27FC236}">
                <a16:creationId xmlns:a16="http://schemas.microsoft.com/office/drawing/2014/main" id="{8704652A-9D3E-12A1-CD23-A0A91CDC0882}"/>
              </a:ext>
            </a:extLst>
          </p:cNvPr>
          <p:cNvSpPr/>
          <p:nvPr/>
        </p:nvSpPr>
        <p:spPr>
          <a:xfrm>
            <a:off x="1864694" y="4970408"/>
            <a:ext cx="8998147" cy="656064"/>
          </a:xfrm>
          <a:prstGeom prst="rect">
            <a:avLst/>
          </a:prstGeom>
          <a:solidFill>
            <a:schemeClr val="accent1">
              <a:lumMod val="20000"/>
              <a:lumOff val="8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just"/>
            <a:r>
              <a:rPr lang="fr-FR" sz="1400" dirty="0">
                <a:solidFill>
                  <a:schemeClr val="accent1"/>
                </a:solidFill>
              </a:rPr>
              <a:t>Copies de tout le matériel publicitaire et des produits de communication réalisés </a:t>
            </a:r>
          </a:p>
        </p:txBody>
      </p:sp>
    </p:spTree>
    <p:extLst>
      <p:ext uri="{BB962C8B-B14F-4D97-AF65-F5344CB8AC3E}">
        <p14:creationId xmlns:p14="http://schemas.microsoft.com/office/powerpoint/2010/main" val="3835384141"/>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1924699" y="278654"/>
            <a:ext cx="5462281" cy="623276"/>
          </a:xfrm>
        </p:spPr>
        <p:txBody>
          <a:bodyPr/>
          <a:lstStyle/>
          <a:p>
            <a:r>
              <a:rPr lang="it-IT" b="1" dirty="0">
                <a:solidFill>
                  <a:schemeClr val="bg1"/>
                </a:solidFill>
                <a:latin typeface="Trebuchet MS" panose="020B0603020202020204" pitchFamily="34" charset="0"/>
                <a:ea typeface="ＭＳ Ｐゴシック" charset="0"/>
                <a:cs typeface="Arial Unicode MS" charset="0"/>
              </a:rPr>
              <a:t>En </a:t>
            </a:r>
            <a:r>
              <a:rPr lang="it-IT" b="1" dirty="0" err="1">
                <a:solidFill>
                  <a:schemeClr val="bg1"/>
                </a:solidFill>
                <a:latin typeface="Trebuchet MS" panose="020B0603020202020204" pitchFamily="34" charset="0"/>
                <a:ea typeface="ＭＳ Ｐゴシック" charset="0"/>
                <a:cs typeface="Arial Unicode MS" charset="0"/>
              </a:rPr>
              <a:t>outre</a:t>
            </a:r>
            <a:r>
              <a:rPr lang="it-IT" b="1" dirty="0">
                <a:solidFill>
                  <a:schemeClr val="bg1"/>
                </a:solidFill>
                <a:latin typeface="Trebuchet MS" panose="020B0603020202020204" pitchFamily="34" charset="0"/>
                <a:ea typeface="ＭＳ Ｐゴシック" charset="0"/>
                <a:cs typeface="Arial Unicode MS" charset="0"/>
              </a:rPr>
              <a:t>….</a:t>
            </a:r>
          </a:p>
        </p:txBody>
      </p:sp>
      <p:sp>
        <p:nvSpPr>
          <p:cNvPr id="4" name="Segnaposto data 3"/>
          <p:cNvSpPr>
            <a:spLocks noGrp="1"/>
          </p:cNvSpPr>
          <p:nvPr>
            <p:ph type="dt" sz="half" idx="10"/>
          </p:nvPr>
        </p:nvSpPr>
        <p:spPr/>
        <p:txBody>
          <a:bodyPr/>
          <a:lstStyle/>
          <a:p>
            <a:fld id="{F760ED65-7564-49CC-9877-0853FD2F63B7}" type="datetime1">
              <a:rPr lang="en-US" smtClean="0"/>
              <a:t>11/6/22</a:t>
            </a:fld>
            <a:endParaRPr lang="it-IT" dirty="0"/>
          </a:p>
        </p:txBody>
      </p:sp>
      <p:sp>
        <p:nvSpPr>
          <p:cNvPr id="9" name="Rettangolo 8"/>
          <p:cNvSpPr/>
          <p:nvPr/>
        </p:nvSpPr>
        <p:spPr>
          <a:xfrm>
            <a:off x="2654300" y="1573799"/>
            <a:ext cx="5956301" cy="1215708"/>
          </a:xfrm>
          <a:prstGeom prst="rect">
            <a:avLst/>
          </a:prstGeom>
          <a:solidFill>
            <a:schemeClr val="accent1">
              <a:lumMod val="20000"/>
              <a:lumOff val="80000"/>
            </a:schemeClr>
          </a:solidFill>
          <a:ln>
            <a:solidFill>
              <a:schemeClr val="accent1"/>
            </a:solidFill>
          </a:ln>
        </p:spPr>
        <p:style>
          <a:lnRef idx="1">
            <a:schemeClr val="accent1"/>
          </a:lnRef>
          <a:fillRef idx="2">
            <a:schemeClr val="accent1"/>
          </a:fillRef>
          <a:effectRef idx="1">
            <a:schemeClr val="accent1"/>
          </a:effectRef>
          <a:fontRef idx="minor">
            <a:schemeClr val="dk1"/>
          </a:fontRef>
        </p:style>
        <p:txBody>
          <a:bodyPr lIns="91428" tIns="45715" rIns="91428" bIns="45715" rtlCol="0" anchor="t"/>
          <a:lstStyle/>
          <a:p>
            <a:r>
              <a:rPr lang="en-US" sz="2400" dirty="0" err="1">
                <a:solidFill>
                  <a:schemeClr val="accent1"/>
                </a:solidFill>
              </a:rPr>
              <a:t>Toutes</a:t>
            </a:r>
            <a:r>
              <a:rPr lang="en-US" sz="2400" dirty="0">
                <a:solidFill>
                  <a:schemeClr val="accent1"/>
                </a:solidFill>
              </a:rPr>
              <a:t> les </a:t>
            </a:r>
            <a:r>
              <a:rPr lang="en-US" sz="2400" dirty="0" err="1">
                <a:solidFill>
                  <a:schemeClr val="accent1"/>
                </a:solidFill>
              </a:rPr>
              <a:t>pièces</a:t>
            </a:r>
            <a:r>
              <a:rPr lang="en-US" sz="2400" dirty="0">
                <a:solidFill>
                  <a:schemeClr val="accent1"/>
                </a:solidFill>
              </a:rPr>
              <a:t> </a:t>
            </a:r>
            <a:r>
              <a:rPr lang="en-US" sz="2400" dirty="0" err="1">
                <a:solidFill>
                  <a:schemeClr val="accent1"/>
                </a:solidFill>
              </a:rPr>
              <a:t>justificatives</a:t>
            </a:r>
            <a:r>
              <a:rPr lang="en-US" sz="2400" dirty="0">
                <a:solidFill>
                  <a:schemeClr val="accent1"/>
                </a:solidFill>
              </a:rPr>
              <a:t> </a:t>
            </a:r>
            <a:r>
              <a:rPr lang="en-US" sz="2400" dirty="0" err="1">
                <a:solidFill>
                  <a:schemeClr val="accent1"/>
                </a:solidFill>
              </a:rPr>
              <a:t>originales</a:t>
            </a:r>
            <a:r>
              <a:rPr lang="en-US" sz="2400" dirty="0">
                <a:solidFill>
                  <a:schemeClr val="accent1"/>
                </a:solidFill>
              </a:rPr>
              <a:t> des </a:t>
            </a:r>
            <a:r>
              <a:rPr lang="en-US" sz="2400" dirty="0" err="1">
                <a:solidFill>
                  <a:schemeClr val="accent1"/>
                </a:solidFill>
              </a:rPr>
              <a:t>dépenses</a:t>
            </a:r>
            <a:r>
              <a:rPr lang="en-US" sz="2400" dirty="0">
                <a:solidFill>
                  <a:schemeClr val="accent1"/>
                </a:solidFill>
              </a:rPr>
              <a:t> (factures, </a:t>
            </a:r>
            <a:r>
              <a:rPr lang="en-US" sz="2400" dirty="0" err="1">
                <a:solidFill>
                  <a:schemeClr val="accent1"/>
                </a:solidFill>
              </a:rPr>
              <a:t>reçus</a:t>
            </a:r>
            <a:r>
              <a:rPr lang="en-US" sz="2400" dirty="0">
                <a:solidFill>
                  <a:schemeClr val="accent1"/>
                </a:solidFill>
              </a:rPr>
              <a:t>, etc.) </a:t>
            </a:r>
            <a:r>
              <a:rPr lang="en-US" sz="2400" dirty="0" err="1">
                <a:solidFill>
                  <a:schemeClr val="accent1"/>
                </a:solidFill>
              </a:rPr>
              <a:t>doivent</a:t>
            </a:r>
            <a:r>
              <a:rPr lang="en-US" sz="2400" dirty="0">
                <a:solidFill>
                  <a:schemeClr val="accent1"/>
                </a:solidFill>
              </a:rPr>
              <a:t> </a:t>
            </a:r>
            <a:r>
              <a:rPr lang="en-US" sz="2400" dirty="0" err="1">
                <a:solidFill>
                  <a:schemeClr val="accent1"/>
                </a:solidFill>
              </a:rPr>
              <a:t>etre</a:t>
            </a:r>
            <a:r>
              <a:rPr lang="en-US" sz="2400" dirty="0">
                <a:solidFill>
                  <a:schemeClr val="accent1"/>
                </a:solidFill>
              </a:rPr>
              <a:t> </a:t>
            </a:r>
            <a:r>
              <a:rPr lang="en-US" sz="2400" dirty="0" err="1">
                <a:solidFill>
                  <a:schemeClr val="accent1"/>
                </a:solidFill>
              </a:rPr>
              <a:t>annullé</a:t>
            </a:r>
            <a:r>
              <a:rPr lang="en-US" sz="2400" dirty="0">
                <a:solidFill>
                  <a:schemeClr val="accent1"/>
                </a:solidFill>
              </a:rPr>
              <a:t>  avec un cachet </a:t>
            </a:r>
            <a:r>
              <a:rPr lang="en-US" sz="2400" dirty="0" err="1">
                <a:solidFill>
                  <a:schemeClr val="accent1"/>
                </a:solidFill>
              </a:rPr>
              <a:t>indiquant</a:t>
            </a:r>
            <a:r>
              <a:rPr lang="en-US" sz="2400" dirty="0">
                <a:solidFill>
                  <a:schemeClr val="accent1"/>
                </a:solidFill>
              </a:rPr>
              <a:t> :</a:t>
            </a:r>
            <a:endParaRPr lang="it-IT" sz="2200" dirty="0">
              <a:solidFill>
                <a:schemeClr val="accent1"/>
              </a:solidFill>
            </a:endParaRPr>
          </a:p>
          <a:p>
            <a:pPr algn="just"/>
            <a:endParaRPr lang="it-IT" sz="2200" dirty="0"/>
          </a:p>
        </p:txBody>
      </p:sp>
      <p:pic>
        <p:nvPicPr>
          <p:cNvPr id="3" name="Immagine 2">
            <a:extLst>
              <a:ext uri="{FF2B5EF4-FFF2-40B4-BE49-F238E27FC236}">
                <a16:creationId xmlns:a16="http://schemas.microsoft.com/office/drawing/2014/main" id="{1739230E-8211-3DE3-75E1-6CF7AF174E15}"/>
              </a:ext>
            </a:extLst>
          </p:cNvPr>
          <p:cNvPicPr>
            <a:picLocks noChangeAspect="1"/>
          </p:cNvPicPr>
          <p:nvPr/>
        </p:nvPicPr>
        <p:blipFill>
          <a:blip r:embed="rId2"/>
          <a:stretch>
            <a:fillRect/>
          </a:stretch>
        </p:blipFill>
        <p:spPr>
          <a:xfrm>
            <a:off x="0" y="1545886"/>
            <a:ext cx="2654300" cy="2120523"/>
          </a:xfrm>
          <a:prstGeom prst="rect">
            <a:avLst/>
          </a:prstGeom>
        </p:spPr>
      </p:pic>
      <p:pic>
        <p:nvPicPr>
          <p:cNvPr id="7" name="Immagine 6">
            <a:extLst>
              <a:ext uri="{FF2B5EF4-FFF2-40B4-BE49-F238E27FC236}">
                <a16:creationId xmlns:a16="http://schemas.microsoft.com/office/drawing/2014/main" id="{CAF7A457-0309-AD21-4C84-59FC98E45AD8}"/>
              </a:ext>
            </a:extLst>
          </p:cNvPr>
          <p:cNvPicPr>
            <a:picLocks noChangeAspect="1"/>
          </p:cNvPicPr>
          <p:nvPr/>
        </p:nvPicPr>
        <p:blipFill>
          <a:blip r:embed="rId3"/>
          <a:stretch>
            <a:fillRect/>
          </a:stretch>
        </p:blipFill>
        <p:spPr>
          <a:xfrm>
            <a:off x="9015846" y="193336"/>
            <a:ext cx="3009900" cy="2705100"/>
          </a:xfrm>
          <a:prstGeom prst="rect">
            <a:avLst/>
          </a:prstGeom>
        </p:spPr>
      </p:pic>
      <p:graphicFrame>
        <p:nvGraphicFramePr>
          <p:cNvPr id="11" name="Tabella 10">
            <a:extLst>
              <a:ext uri="{FF2B5EF4-FFF2-40B4-BE49-F238E27FC236}">
                <a16:creationId xmlns:a16="http://schemas.microsoft.com/office/drawing/2014/main" id="{1FACB78D-A668-57EF-0784-95C0896903DF}"/>
              </a:ext>
            </a:extLst>
          </p:cNvPr>
          <p:cNvGraphicFramePr>
            <a:graphicFrameLocks noGrp="1"/>
          </p:cNvGraphicFramePr>
          <p:nvPr>
            <p:extLst>
              <p:ext uri="{D42A27DB-BD31-4B8C-83A1-F6EECF244321}">
                <p14:modId xmlns:p14="http://schemas.microsoft.com/office/powerpoint/2010/main" val="1139875048"/>
              </p:ext>
            </p:extLst>
          </p:nvPr>
        </p:nvGraphicFramePr>
        <p:xfrm>
          <a:off x="2493648" y="3423570"/>
          <a:ext cx="6682850" cy="2431415"/>
        </p:xfrm>
        <a:graphic>
          <a:graphicData uri="http://schemas.openxmlformats.org/drawingml/2006/table">
            <a:tbl>
              <a:tblPr firstRow="1" firstCol="1" bandRow="1">
                <a:tableStyleId>{5C22544A-7EE6-4342-B048-85BDC9FD1C3A}</a:tableStyleId>
              </a:tblPr>
              <a:tblGrid>
                <a:gridCol w="6682850">
                  <a:extLst>
                    <a:ext uri="{9D8B030D-6E8A-4147-A177-3AD203B41FA5}">
                      <a16:colId xmlns:a16="http://schemas.microsoft.com/office/drawing/2014/main" val="19951000"/>
                    </a:ext>
                  </a:extLst>
                </a:gridCol>
              </a:tblGrid>
              <a:tr h="1835096">
                <a:tc>
                  <a:txBody>
                    <a:bodyPr/>
                    <a:lstStyle/>
                    <a:p>
                      <a:pPr algn="just">
                        <a:lnSpc>
                          <a:spcPct val="115000"/>
                        </a:lnSpc>
                        <a:spcBef>
                          <a:spcPts val="600"/>
                        </a:spcBef>
                        <a:spcAft>
                          <a:spcPts val="600"/>
                        </a:spcAft>
                      </a:pPr>
                      <a:r>
                        <a:rPr lang="fr-FR" sz="2000" dirty="0">
                          <a:effectLst/>
                        </a:rPr>
                        <a:t>"Dépense soutenue par les fonds du programme IEV de Coopération Transfrontalière ITALIE TUNISIE 2014-2020 dans le cadre du projet (acronyme) ____________________________ </a:t>
                      </a:r>
                      <a:r>
                        <a:rPr lang="fr-FR" sz="2000" dirty="0" err="1">
                          <a:effectLst/>
                        </a:rPr>
                        <a:t>cod</a:t>
                      </a:r>
                      <a:r>
                        <a:rPr lang="fr-FR" sz="2000" dirty="0">
                          <a:effectLst/>
                        </a:rPr>
                        <a:t>. n. _______________________, CUP__________, pour un montant égal à € _________________ type de rapport (intermédiaire/final) __________________</a:t>
                      </a:r>
                      <a:endParaRPr lang="it-IT" sz="20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3225521416"/>
                  </a:ext>
                </a:extLst>
              </a:tr>
            </a:tbl>
          </a:graphicData>
        </a:graphic>
      </p:graphicFrame>
    </p:spTree>
    <p:extLst>
      <p:ext uri="{BB962C8B-B14F-4D97-AF65-F5344CB8AC3E}">
        <p14:creationId xmlns:p14="http://schemas.microsoft.com/office/powerpoint/2010/main" val="10715903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8207737C-808D-A24D-4AC6-4710BB37A0F6}"/>
              </a:ext>
            </a:extLst>
          </p:cNvPr>
          <p:cNvSpPr>
            <a:spLocks noGrp="1"/>
          </p:cNvSpPr>
          <p:nvPr>
            <p:ph type="title"/>
          </p:nvPr>
        </p:nvSpPr>
        <p:spPr>
          <a:xfrm>
            <a:off x="479265" y="0"/>
            <a:ext cx="8132719" cy="1363287"/>
          </a:xfrm>
        </p:spPr>
        <p:txBody>
          <a:bodyPr/>
          <a:lstStyle/>
          <a:p>
            <a:r>
              <a:rPr lang="fr-FR" b="1" dirty="0">
                <a:solidFill>
                  <a:schemeClr val="bg1"/>
                </a:solidFill>
                <a:latin typeface="Trebuchet MS" panose="020B0603020202020204" pitchFamily="34" charset="0"/>
                <a:ea typeface="ＭＳ Ｐゴシック" charset="0"/>
                <a:cs typeface="Arial Unicode MS" charset="0"/>
              </a:rPr>
              <a:t>Approbation des rapports </a:t>
            </a:r>
          </a:p>
        </p:txBody>
      </p:sp>
      <p:sp>
        <p:nvSpPr>
          <p:cNvPr id="3" name="Segnaposto testo 2">
            <a:extLst>
              <a:ext uri="{FF2B5EF4-FFF2-40B4-BE49-F238E27FC236}">
                <a16:creationId xmlns:a16="http://schemas.microsoft.com/office/drawing/2014/main" id="{CDCC0A9E-3170-11DA-943A-75A6C859E9F2}"/>
              </a:ext>
            </a:extLst>
          </p:cNvPr>
          <p:cNvSpPr>
            <a:spLocks noGrp="1"/>
          </p:cNvSpPr>
          <p:nvPr>
            <p:ph type="body" idx="1"/>
          </p:nvPr>
        </p:nvSpPr>
        <p:spPr>
          <a:xfrm>
            <a:off x="631767" y="1363287"/>
            <a:ext cx="9476509" cy="7057644"/>
          </a:xfrm>
        </p:spPr>
        <p:txBody>
          <a:bodyPr/>
          <a:lstStyle/>
          <a:p>
            <a:pPr marL="0" indent="0" algn="just">
              <a:lnSpc>
                <a:spcPct val="100000"/>
              </a:lnSpc>
              <a:spcBef>
                <a:spcPts val="1200"/>
              </a:spcBef>
              <a:spcAft>
                <a:spcPts val="600"/>
              </a:spcAft>
              <a:buNone/>
              <a:tabLst>
                <a:tab pos="3060065" algn="ctr"/>
                <a:tab pos="6120130" algn="r"/>
                <a:tab pos="450215" algn="l"/>
              </a:tabLst>
            </a:pPr>
            <a:r>
              <a:rPr lang="fr-FR" sz="1800" dirty="0">
                <a:effectLst/>
                <a:latin typeface="Calibri" panose="020F0502020204030204" pitchFamily="34" charset="0"/>
                <a:ea typeface="Times New Roman" panose="02020603050405020304" pitchFamily="18" charset="0"/>
                <a:cs typeface="Times New Roman" panose="02020603050405020304" pitchFamily="18" charset="0"/>
              </a:rPr>
              <a:t>	</a:t>
            </a:r>
            <a:r>
              <a:rPr lang="fr-FR" sz="2400" dirty="0">
                <a:solidFill>
                  <a:schemeClr val="accent1"/>
                </a:solidFill>
                <a:effectLst/>
                <a:latin typeface="Calibri" panose="020F0502020204030204" pitchFamily="34" charset="0"/>
                <a:ea typeface="Times New Roman" panose="02020603050405020304" pitchFamily="18" charset="0"/>
                <a:cs typeface="Times New Roman" panose="02020603050405020304" pitchFamily="18" charset="0"/>
              </a:rPr>
              <a:t>Les rapports financiers et les rapports de vérification des dépenses et des revenus sont vérifiés  par l'Autorité de Gestion (AG) et le Secrétariat Technique Conjoint (STC) après leur soumission par le bénéficiaire principal. </a:t>
            </a:r>
            <a:r>
              <a:rPr lang="fr-FR" sz="2400" dirty="0">
                <a:solidFill>
                  <a:srgbClr val="00B050"/>
                </a:solidFill>
                <a:effectLst/>
                <a:latin typeface="Calibri" panose="020F0502020204030204" pitchFamily="34" charset="0"/>
                <a:ea typeface="Times New Roman" panose="02020603050405020304" pitchFamily="18" charset="0"/>
                <a:cs typeface="Times New Roman" panose="02020603050405020304" pitchFamily="18" charset="0"/>
              </a:rPr>
              <a:t>L</a:t>
            </a:r>
            <a:r>
              <a:rPr lang="fr-FR" sz="2400" dirty="0">
                <a:solidFill>
                  <a:srgbClr val="00B050"/>
                </a:solidFill>
                <a:latin typeface="Calibri" panose="020F0502020204030204" pitchFamily="34" charset="0"/>
                <a:ea typeface="Times New Roman" panose="02020603050405020304" pitchFamily="18" charset="0"/>
                <a:cs typeface="Times New Roman" panose="02020603050405020304" pitchFamily="18" charset="0"/>
              </a:rPr>
              <a:t>'AG/STC peut demander soutien aux </a:t>
            </a:r>
            <a:r>
              <a:rPr lang="fr-FR" sz="2400" dirty="0">
                <a:solidFill>
                  <a:srgbClr val="00B050"/>
                </a:solidFill>
                <a:effectLst/>
                <a:latin typeface="Calibri" panose="020F0502020204030204" pitchFamily="34" charset="0"/>
                <a:ea typeface="Times New Roman" panose="02020603050405020304" pitchFamily="18" charset="0"/>
                <a:cs typeface="Times New Roman" panose="02020603050405020304" pitchFamily="18" charset="0"/>
              </a:rPr>
              <a:t>Points de Contact de Contrôle (PCC) dans la révision de ces rapports.</a:t>
            </a:r>
            <a:endParaRPr lang="it-IT" sz="2400" dirty="0">
              <a:solidFill>
                <a:srgbClr val="00B050"/>
              </a:solidFill>
              <a:effectLst/>
              <a:latin typeface="Times New Roman" panose="02020603050405020304" pitchFamily="18" charset="0"/>
              <a:ea typeface="Times New Roman" panose="02020603050405020304" pitchFamily="18" charset="0"/>
            </a:endParaRPr>
          </a:p>
          <a:p>
            <a:pPr marL="0" indent="0" algn="just">
              <a:lnSpc>
                <a:spcPct val="100000"/>
              </a:lnSpc>
              <a:spcAft>
                <a:spcPts val="600"/>
              </a:spcAft>
              <a:buNone/>
              <a:tabLst>
                <a:tab pos="3060065" algn="ctr"/>
                <a:tab pos="6120130" algn="r"/>
                <a:tab pos="449580" algn="l"/>
              </a:tabLst>
            </a:pPr>
            <a:r>
              <a:rPr lang="fr-FR" sz="2400" dirty="0">
                <a:solidFill>
                  <a:schemeClr val="accent1"/>
                </a:solidFill>
                <a:effectLst/>
                <a:latin typeface="Calibri" panose="020F0502020204030204" pitchFamily="34" charset="0"/>
                <a:ea typeface="Times New Roman" panose="02020603050405020304" pitchFamily="18" charset="0"/>
                <a:cs typeface="Times New Roman" panose="02020603050405020304" pitchFamily="18" charset="0"/>
              </a:rPr>
              <a:t>	Si l'Autorité de Gestion, le Secrétariat Technique Conjoint ou l’Autorité d’Audit (ADA) ont des doutes sur les constatations indiquées dans le rapport de vérification des dépenses et des revenus, </a:t>
            </a:r>
            <a:r>
              <a:rPr lang="fr-FR" sz="2400" dirty="0">
                <a:solidFill>
                  <a:srgbClr val="00B050"/>
                </a:solidFill>
                <a:effectLst/>
                <a:latin typeface="Calibri" panose="020F0502020204030204" pitchFamily="34" charset="0"/>
                <a:ea typeface="Times New Roman" panose="02020603050405020304" pitchFamily="18" charset="0"/>
                <a:cs typeface="Times New Roman" panose="02020603050405020304" pitchFamily="18" charset="0"/>
              </a:rPr>
              <a:t>le bénéficiaire p</a:t>
            </a:r>
            <a:r>
              <a:rPr lang="fr-FR" sz="2400" dirty="0">
                <a:solidFill>
                  <a:srgbClr val="00B050"/>
                </a:solidFill>
                <a:latin typeface="Calibri" panose="020F0502020204030204" pitchFamily="34" charset="0"/>
                <a:ea typeface="Times New Roman" panose="02020603050405020304" pitchFamily="18" charset="0"/>
                <a:cs typeface="Times New Roman" panose="02020603050405020304" pitchFamily="18" charset="0"/>
              </a:rPr>
              <a:t>rincipal recevra</a:t>
            </a:r>
            <a:r>
              <a:rPr lang="fr-FR" sz="2400" dirty="0">
                <a:solidFill>
                  <a:schemeClr val="accent1"/>
                </a:solidFill>
                <a:latin typeface="Calibri" panose="020F0502020204030204" pitchFamily="34" charset="0"/>
                <a:ea typeface="Times New Roman" panose="02020603050405020304" pitchFamily="18" charset="0"/>
                <a:cs typeface="Times New Roman" panose="02020603050405020304" pitchFamily="18" charset="0"/>
              </a:rPr>
              <a:t> </a:t>
            </a:r>
            <a:r>
              <a:rPr lang="fr-FR" sz="2400" dirty="0">
                <a:solidFill>
                  <a:schemeClr val="accent1"/>
                </a:solidFill>
                <a:effectLst/>
                <a:latin typeface="Calibri" panose="020F0502020204030204" pitchFamily="34" charset="0"/>
                <a:ea typeface="Times New Roman" panose="02020603050405020304" pitchFamily="18" charset="0"/>
                <a:cs typeface="Times New Roman" panose="02020603050405020304" pitchFamily="18" charset="0"/>
              </a:rPr>
              <a:t>une demande de clarification à laquelle il devrait répondre dans un maximum de 7 jours civils.</a:t>
            </a:r>
            <a:endParaRPr lang="it-IT" sz="2400" dirty="0">
              <a:solidFill>
                <a:schemeClr val="accent1"/>
              </a:solidFill>
              <a:effectLst/>
              <a:latin typeface="Times New Roman" panose="02020603050405020304" pitchFamily="18" charset="0"/>
              <a:ea typeface="Times New Roman" panose="02020603050405020304" pitchFamily="18" charset="0"/>
            </a:endParaRPr>
          </a:p>
          <a:p>
            <a:pPr marL="450215" indent="-450215" algn="just">
              <a:lnSpc>
                <a:spcPts val="1600"/>
              </a:lnSpc>
              <a:spcAft>
                <a:spcPts val="600"/>
              </a:spcAft>
              <a:tabLst>
                <a:tab pos="3060065" algn="ctr"/>
                <a:tab pos="6120130" algn="r"/>
                <a:tab pos="449580" algn="l"/>
              </a:tabLst>
            </a:pPr>
            <a:r>
              <a:rPr lang="fr-FR" sz="1800" dirty="0">
                <a:solidFill>
                  <a:schemeClr val="accent1"/>
                </a:solidFill>
                <a:effectLst/>
                <a:latin typeface="Calibri" panose="020F0502020204030204" pitchFamily="34" charset="0"/>
                <a:ea typeface="Times New Roman" panose="02020603050405020304" pitchFamily="18" charset="0"/>
                <a:cs typeface="Times New Roman" panose="02020603050405020304" pitchFamily="18" charset="0"/>
              </a:rPr>
              <a:t> </a:t>
            </a:r>
            <a:endParaRPr lang="it-IT" sz="1800" dirty="0">
              <a:solidFill>
                <a:schemeClr val="accent1"/>
              </a:solidFill>
              <a:effectLst/>
              <a:latin typeface="Times New Roman" panose="02020603050405020304" pitchFamily="18" charset="0"/>
              <a:ea typeface="Times New Roman" panose="02020603050405020304" pitchFamily="18" charset="0"/>
            </a:endParaRPr>
          </a:p>
          <a:p>
            <a:endParaRPr lang="fr-FR" dirty="0"/>
          </a:p>
        </p:txBody>
      </p:sp>
      <p:sp>
        <p:nvSpPr>
          <p:cNvPr id="6" name="Fumetto 3 5">
            <a:extLst>
              <a:ext uri="{FF2B5EF4-FFF2-40B4-BE49-F238E27FC236}">
                <a16:creationId xmlns:a16="http://schemas.microsoft.com/office/drawing/2014/main" id="{55AD59A5-1B26-ECF9-80A2-C4C4183CD53A}"/>
              </a:ext>
            </a:extLst>
          </p:cNvPr>
          <p:cNvSpPr/>
          <p:nvPr/>
        </p:nvSpPr>
        <p:spPr>
          <a:xfrm rot="1032553">
            <a:off x="10056276" y="1823134"/>
            <a:ext cx="2310297" cy="1062463"/>
          </a:xfrm>
          <a:prstGeom prst="wedgeEllipseCallout">
            <a:avLst>
              <a:gd name="adj1" fmla="val 9408"/>
              <a:gd name="adj2" fmla="val 88341"/>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a:t>Art 9 du contrat des auditeurs </a:t>
            </a:r>
          </a:p>
        </p:txBody>
      </p:sp>
    </p:spTree>
    <p:extLst>
      <p:ext uri="{BB962C8B-B14F-4D97-AF65-F5344CB8AC3E}">
        <p14:creationId xmlns:p14="http://schemas.microsoft.com/office/powerpoint/2010/main" val="3599165128"/>
      </p:ext>
    </p:extLst>
  </p:cSld>
  <p:clrMapOvr>
    <a:masterClrMapping/>
  </p:clrMapOvr>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Box 2"/>
          <p:cNvSpPr txBox="1">
            <a:spLocks noChangeArrowheads="1"/>
          </p:cNvSpPr>
          <p:nvPr/>
        </p:nvSpPr>
        <p:spPr bwMode="auto">
          <a:xfrm>
            <a:off x="262467" y="128843"/>
            <a:ext cx="11929533" cy="93610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nchor="ct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ＭＳ Ｐゴシック" charset="0"/>
                <a:cs typeface="Arial Unicode MS" charset="0"/>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5pPr>
            <a:lvl6pPr marL="2514600" indent="-228600" defTabSz="449263" eaLnBrk="0" fontAlgn="base" hangingPunct="0">
              <a:lnSpc>
                <a:spcPct val="90000"/>
              </a:lnSpc>
              <a:spcBef>
                <a:spcPts val="45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6pPr>
            <a:lvl7pPr marL="2971800" indent="-228600" defTabSz="449263" eaLnBrk="0" fontAlgn="base" hangingPunct="0">
              <a:lnSpc>
                <a:spcPct val="90000"/>
              </a:lnSpc>
              <a:spcBef>
                <a:spcPts val="45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7pPr>
            <a:lvl8pPr marL="3429000" indent="-228600" defTabSz="449263" eaLnBrk="0" fontAlgn="base" hangingPunct="0">
              <a:lnSpc>
                <a:spcPct val="90000"/>
              </a:lnSpc>
              <a:spcBef>
                <a:spcPts val="45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8pPr>
            <a:lvl9pPr marL="3886200" indent="-228600" defTabSz="449263" eaLnBrk="0" fontAlgn="base" hangingPunct="0">
              <a:lnSpc>
                <a:spcPct val="90000"/>
              </a:lnSpc>
              <a:spcBef>
                <a:spcPts val="45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9pPr>
          </a:lstStyle>
          <a:p>
            <a:pPr algn="ctr"/>
            <a:r>
              <a:rPr lang="fr-FR" sz="3200" b="1" dirty="0">
                <a:solidFill>
                  <a:schemeClr val="bg1"/>
                </a:solidFill>
                <a:latin typeface="Trebuchet MS" panose="020B0603020202020204" pitchFamily="34" charset="0"/>
              </a:rPr>
              <a:t>Avancement </a:t>
            </a:r>
            <a:r>
              <a:rPr lang="fr-FR" sz="3200" b="1" dirty="0" err="1">
                <a:solidFill>
                  <a:schemeClr val="bg1"/>
                </a:solidFill>
                <a:latin typeface="Trebuchet MS" panose="020B0603020202020204" pitchFamily="34" charset="0"/>
              </a:rPr>
              <a:t>phisique</a:t>
            </a:r>
            <a:r>
              <a:rPr lang="fr-FR" sz="3200" b="1" dirty="0">
                <a:solidFill>
                  <a:schemeClr val="bg1"/>
                </a:solidFill>
                <a:latin typeface="Trebuchet MS" panose="020B0603020202020204" pitchFamily="34" charset="0"/>
              </a:rPr>
              <a:t> et financier </a:t>
            </a:r>
          </a:p>
        </p:txBody>
      </p:sp>
      <p:sp>
        <p:nvSpPr>
          <p:cNvPr id="12" name="CasellaDiTesto 11"/>
          <p:cNvSpPr txBox="1"/>
          <p:nvPr/>
        </p:nvSpPr>
        <p:spPr>
          <a:xfrm>
            <a:off x="11268185" y="2229146"/>
            <a:ext cx="184666" cy="369332"/>
          </a:xfrm>
          <a:prstGeom prst="rect">
            <a:avLst/>
          </a:prstGeom>
          <a:noFill/>
        </p:spPr>
        <p:txBody>
          <a:bodyPr wrap="none" rtlCol="0">
            <a:spAutoFit/>
          </a:bodyPr>
          <a:lstStyle/>
          <a:p>
            <a:endParaRPr lang="fr-FR"/>
          </a:p>
        </p:txBody>
      </p:sp>
      <p:sp>
        <p:nvSpPr>
          <p:cNvPr id="23" name="CasellaDiTesto 22">
            <a:extLst>
              <a:ext uri="{FF2B5EF4-FFF2-40B4-BE49-F238E27FC236}">
                <a16:creationId xmlns:a16="http://schemas.microsoft.com/office/drawing/2014/main" id="{104CE016-911D-17EF-0224-03E2A60E8442}"/>
              </a:ext>
            </a:extLst>
          </p:cNvPr>
          <p:cNvSpPr txBox="1"/>
          <p:nvPr/>
        </p:nvSpPr>
        <p:spPr>
          <a:xfrm>
            <a:off x="9220967" y="2020468"/>
            <a:ext cx="184731" cy="369332"/>
          </a:xfrm>
          <a:prstGeom prst="rect">
            <a:avLst/>
          </a:prstGeom>
          <a:noFill/>
        </p:spPr>
        <p:txBody>
          <a:bodyPr wrap="none" rtlCol="0">
            <a:spAutoFit/>
          </a:bodyPr>
          <a:lstStyle/>
          <a:p>
            <a:endParaRPr lang="fr-FR"/>
          </a:p>
        </p:txBody>
      </p:sp>
      <p:graphicFrame>
        <p:nvGraphicFramePr>
          <p:cNvPr id="6" name="Diagramma 5">
            <a:extLst>
              <a:ext uri="{FF2B5EF4-FFF2-40B4-BE49-F238E27FC236}">
                <a16:creationId xmlns:a16="http://schemas.microsoft.com/office/drawing/2014/main" id="{484F6D93-9B4A-968E-3259-D413153E444A}"/>
              </a:ext>
            </a:extLst>
          </p:cNvPr>
          <p:cNvGraphicFramePr/>
          <p:nvPr>
            <p:extLst>
              <p:ext uri="{D42A27DB-BD31-4B8C-83A1-F6EECF244321}">
                <p14:modId xmlns:p14="http://schemas.microsoft.com/office/powerpoint/2010/main" val="1986581244"/>
              </p:ext>
            </p:extLst>
          </p:nvPr>
        </p:nvGraphicFramePr>
        <p:xfrm>
          <a:off x="0" y="1064947"/>
          <a:ext cx="8774545" cy="541866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3" name="Parentesi graffa chiusa 12">
            <a:extLst>
              <a:ext uri="{FF2B5EF4-FFF2-40B4-BE49-F238E27FC236}">
                <a16:creationId xmlns:a16="http://schemas.microsoft.com/office/drawing/2014/main" id="{64344B0F-8BB8-6517-C960-5602020D7564}"/>
              </a:ext>
            </a:extLst>
          </p:cNvPr>
          <p:cNvSpPr/>
          <p:nvPr/>
        </p:nvSpPr>
        <p:spPr>
          <a:xfrm>
            <a:off x="9220967" y="1854343"/>
            <a:ext cx="484909" cy="4003963"/>
          </a:xfrm>
          <a:prstGeom prst="rightBrace">
            <a:avLst>
              <a:gd name="adj1" fmla="val 0"/>
              <a:gd name="adj2" fmla="val 50000"/>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fr-FR"/>
          </a:p>
        </p:txBody>
      </p:sp>
      <p:sp>
        <p:nvSpPr>
          <p:cNvPr id="14" name="CasellaDiTesto 13">
            <a:extLst>
              <a:ext uri="{FF2B5EF4-FFF2-40B4-BE49-F238E27FC236}">
                <a16:creationId xmlns:a16="http://schemas.microsoft.com/office/drawing/2014/main" id="{D8E65822-0BEE-95D5-EABF-951CAAA7525D}"/>
              </a:ext>
            </a:extLst>
          </p:cNvPr>
          <p:cNvSpPr txBox="1"/>
          <p:nvPr/>
        </p:nvSpPr>
        <p:spPr>
          <a:xfrm>
            <a:off x="9705876" y="2731625"/>
            <a:ext cx="2486124" cy="1569660"/>
          </a:xfrm>
          <a:prstGeom prst="rect">
            <a:avLst/>
          </a:prstGeom>
          <a:noFill/>
        </p:spPr>
        <p:txBody>
          <a:bodyPr wrap="square" rtlCol="0">
            <a:spAutoFit/>
          </a:bodyPr>
          <a:lstStyle/>
          <a:p>
            <a:r>
              <a:rPr lang="fr-FR" sz="3200" dirty="0">
                <a:solidFill>
                  <a:schemeClr val="accent6"/>
                </a:solidFill>
              </a:rPr>
              <a:t>AVANT le 31 décembre 2022</a:t>
            </a:r>
          </a:p>
        </p:txBody>
      </p:sp>
    </p:spTree>
    <p:extLst>
      <p:ext uri="{BB962C8B-B14F-4D97-AF65-F5344CB8AC3E}">
        <p14:creationId xmlns:p14="http://schemas.microsoft.com/office/powerpoint/2010/main" val="117162845"/>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47100E80-D666-4A1D-5707-183AD31680CE}"/>
              </a:ext>
            </a:extLst>
          </p:cNvPr>
          <p:cNvSpPr>
            <a:spLocks noGrp="1"/>
          </p:cNvSpPr>
          <p:nvPr>
            <p:ph type="title"/>
          </p:nvPr>
        </p:nvSpPr>
        <p:spPr>
          <a:xfrm>
            <a:off x="377666" y="1"/>
            <a:ext cx="9196640" cy="1264023"/>
          </a:xfrm>
        </p:spPr>
        <p:txBody>
          <a:bodyPr/>
          <a:lstStyle/>
          <a:p>
            <a:r>
              <a:rPr lang="fr-FR" sz="4400" b="1" dirty="0">
                <a:solidFill>
                  <a:schemeClr val="bg1"/>
                </a:solidFill>
                <a:latin typeface="Trebuchet MS" panose="020B0603020202020204" pitchFamily="34" charset="0"/>
                <a:ea typeface="ＭＳ Ｐゴシック" charset="0"/>
                <a:cs typeface="Arial Unicode MS" charset="0"/>
              </a:rPr>
              <a:t>Documen</a:t>
            </a:r>
            <a:r>
              <a:rPr lang="fr-FR" b="1" dirty="0">
                <a:solidFill>
                  <a:schemeClr val="bg1"/>
                </a:solidFill>
                <a:latin typeface="Trebuchet MS" panose="020B0603020202020204" pitchFamily="34" charset="0"/>
                <a:ea typeface="ＭＳ Ｐゴシック" charset="0"/>
                <a:cs typeface="Arial Unicode MS" charset="0"/>
              </a:rPr>
              <a:t>ts à soumettre</a:t>
            </a:r>
            <a:br>
              <a:rPr lang="fr-FR" sz="4400" b="1" dirty="0">
                <a:solidFill>
                  <a:schemeClr val="bg1"/>
                </a:solidFill>
                <a:latin typeface="Trebuchet MS" panose="020B0603020202020204" pitchFamily="34" charset="0"/>
                <a:ea typeface="ＭＳ Ｐゴシック" charset="0"/>
                <a:cs typeface="Arial Unicode MS" charset="0"/>
              </a:rPr>
            </a:br>
            <a:endParaRPr lang="fr-FR" dirty="0"/>
          </a:p>
        </p:txBody>
      </p:sp>
      <p:sp>
        <p:nvSpPr>
          <p:cNvPr id="3" name="Segnaposto testo 2">
            <a:extLst>
              <a:ext uri="{FF2B5EF4-FFF2-40B4-BE49-F238E27FC236}">
                <a16:creationId xmlns:a16="http://schemas.microsoft.com/office/drawing/2014/main" id="{E15CE9B6-85B6-DB8C-1FA1-49C9C47D57B2}"/>
              </a:ext>
            </a:extLst>
          </p:cNvPr>
          <p:cNvSpPr>
            <a:spLocks noGrp="1"/>
          </p:cNvSpPr>
          <p:nvPr>
            <p:ph type="body" idx="1"/>
          </p:nvPr>
        </p:nvSpPr>
        <p:spPr>
          <a:xfrm>
            <a:off x="187789" y="1466476"/>
            <a:ext cx="7513267" cy="4169553"/>
          </a:xfr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txBody>
          <a:bodyPr/>
          <a:lstStyle/>
          <a:p>
            <a:pPr marL="1022350" indent="-874713" algn="just">
              <a:lnSpc>
                <a:spcPct val="150000"/>
              </a:lnSpc>
              <a:spcAft>
                <a:spcPts val="600"/>
              </a:spcAft>
              <a:buFont typeface="Wingdings" pitchFamily="2" charset="2"/>
              <a:buChar char="q"/>
              <a:tabLst>
                <a:tab pos="3059113" algn="ctr"/>
                <a:tab pos="6119813" algn="r"/>
              </a:tabLst>
            </a:pPr>
            <a:endParaRPr lang="fr-FR" sz="2000" dirty="0">
              <a:effectLst/>
              <a:latin typeface="Calibri" panose="020F0502020204030204" pitchFamily="34" charset="0"/>
              <a:ea typeface="Times New Roman" panose="02020603050405020304" pitchFamily="18" charset="0"/>
              <a:cs typeface="Times New Roman" panose="02020603050405020304" pitchFamily="18" charset="0"/>
            </a:endParaRPr>
          </a:p>
          <a:p>
            <a:pPr marL="1022350" indent="-874713" algn="just">
              <a:lnSpc>
                <a:spcPct val="150000"/>
              </a:lnSpc>
              <a:spcAft>
                <a:spcPts val="600"/>
              </a:spcAft>
              <a:buFont typeface="Wingdings" pitchFamily="2" charset="2"/>
              <a:buChar char="q"/>
              <a:tabLst>
                <a:tab pos="3059113" algn="ctr"/>
                <a:tab pos="6119813" algn="r"/>
              </a:tabLst>
            </a:pPr>
            <a:r>
              <a:rPr lang="fr-FR" dirty="0">
                <a:solidFill>
                  <a:schemeClr val="accent1"/>
                </a:solidFill>
                <a:effectLst/>
                <a:latin typeface="Calibri" panose="020F0502020204030204" pitchFamily="34" charset="0"/>
                <a:ea typeface="Times New Roman" panose="02020603050405020304" pitchFamily="18" charset="0"/>
                <a:cs typeface="Times New Roman" panose="02020603050405020304" pitchFamily="18" charset="0"/>
              </a:rPr>
              <a:t>Rapport d’audit</a:t>
            </a:r>
          </a:p>
          <a:p>
            <a:pPr marL="1022350" indent="-874713" algn="just">
              <a:lnSpc>
                <a:spcPct val="100000"/>
              </a:lnSpc>
              <a:spcAft>
                <a:spcPts val="600"/>
              </a:spcAft>
              <a:buFont typeface="Wingdings" pitchFamily="2" charset="2"/>
              <a:buChar char="q"/>
              <a:tabLst>
                <a:tab pos="3059113" algn="ctr"/>
                <a:tab pos="6119813" algn="r"/>
              </a:tabLst>
            </a:pPr>
            <a:r>
              <a:rPr lang="fr-FR" dirty="0">
                <a:solidFill>
                  <a:schemeClr val="accent1"/>
                </a:solidFill>
                <a:latin typeface="Calibri" panose="020F0502020204030204" pitchFamily="34" charset="0"/>
                <a:ea typeface="Times New Roman" panose="02020603050405020304" pitchFamily="18" charset="0"/>
                <a:cs typeface="Times New Roman" panose="02020603050405020304" pitchFamily="18" charset="0"/>
              </a:rPr>
              <a:t>Check </a:t>
            </a:r>
            <a:r>
              <a:rPr lang="fr-FR" dirty="0" err="1">
                <a:solidFill>
                  <a:schemeClr val="accent1"/>
                </a:solidFill>
                <a:latin typeface="Calibri" panose="020F0502020204030204" pitchFamily="34" charset="0"/>
                <a:ea typeface="Times New Roman" panose="02020603050405020304" pitchFamily="18" charset="0"/>
                <a:cs typeface="Times New Roman" panose="02020603050405020304" pitchFamily="18" charset="0"/>
              </a:rPr>
              <a:t>list</a:t>
            </a:r>
            <a:r>
              <a:rPr lang="fr-FR" dirty="0">
                <a:solidFill>
                  <a:schemeClr val="accent1"/>
                </a:solidFill>
                <a:latin typeface="Calibri" panose="020F0502020204030204" pitchFamily="34" charset="0"/>
                <a:ea typeface="Times New Roman" panose="02020603050405020304" pitchFamily="18" charset="0"/>
                <a:cs typeface="Times New Roman" panose="02020603050405020304" pitchFamily="18" charset="0"/>
              </a:rPr>
              <a:t> de contrôle de premier niveau pour la vérification documentaire et sur place des opérations </a:t>
            </a:r>
          </a:p>
          <a:p>
            <a:pPr marL="1022350" indent="-874713" algn="just">
              <a:lnSpc>
                <a:spcPct val="150000"/>
              </a:lnSpc>
              <a:spcAft>
                <a:spcPts val="600"/>
              </a:spcAft>
              <a:buFont typeface="Wingdings" pitchFamily="2" charset="2"/>
              <a:buChar char="q"/>
              <a:tabLst>
                <a:tab pos="3059113" algn="ctr"/>
                <a:tab pos="6119813" algn="r"/>
              </a:tabLst>
            </a:pPr>
            <a:r>
              <a:rPr lang="fr-FR" dirty="0">
                <a:solidFill>
                  <a:schemeClr val="accent1"/>
                </a:solidFill>
                <a:effectLst/>
                <a:latin typeface="Calibri" panose="020F0502020204030204" pitchFamily="34" charset="0"/>
                <a:ea typeface="Times New Roman" panose="02020603050405020304" pitchFamily="18" charset="0"/>
                <a:cs typeface="Times New Roman" panose="02020603050405020304" pitchFamily="18" charset="0"/>
              </a:rPr>
              <a:t>Certificat de </a:t>
            </a:r>
            <a:r>
              <a:rPr lang="fr-FR" dirty="0">
                <a:solidFill>
                  <a:schemeClr val="accent1"/>
                </a:solidFill>
                <a:latin typeface="Calibri" panose="020F0502020204030204" pitchFamily="34" charset="0"/>
                <a:cs typeface="Times New Roman" panose="02020603050405020304" pitchFamily="18" charset="0"/>
              </a:rPr>
              <a:t>validation</a:t>
            </a:r>
          </a:p>
          <a:p>
            <a:pPr marL="381000" indent="-342900" algn="just">
              <a:lnSpc>
                <a:spcPct val="150000"/>
              </a:lnSpc>
              <a:spcAft>
                <a:spcPts val="600"/>
              </a:spcAft>
              <a:buFont typeface="Wingdings" pitchFamily="2" charset="2"/>
              <a:buChar char="q"/>
              <a:tabLst>
                <a:tab pos="3059113" algn="ctr"/>
                <a:tab pos="6119813" algn="r"/>
              </a:tabLst>
            </a:pPr>
            <a:endParaRPr lang="fr-FR" sz="2000" dirty="0">
              <a:latin typeface="Calibri" panose="020F0502020204030204" pitchFamily="34" charset="0"/>
              <a:ea typeface="Times New Roman" panose="02020603050405020304" pitchFamily="18" charset="0"/>
              <a:cs typeface="Times New Roman" panose="02020603050405020304" pitchFamily="18" charset="0"/>
            </a:endParaRPr>
          </a:p>
          <a:p>
            <a:pPr marL="38100" indent="0" algn="just">
              <a:lnSpc>
                <a:spcPct val="150000"/>
              </a:lnSpc>
              <a:spcAft>
                <a:spcPts val="600"/>
              </a:spcAft>
              <a:buNone/>
              <a:tabLst>
                <a:tab pos="3059113" algn="ctr"/>
                <a:tab pos="6119813" algn="r"/>
              </a:tabLst>
            </a:pPr>
            <a:endParaRPr lang="fr-FR" sz="2000" dirty="0">
              <a:effectLst/>
              <a:latin typeface="Calibri" panose="020F0502020204030204" pitchFamily="34" charset="0"/>
              <a:ea typeface="Times New Roman" panose="02020603050405020304" pitchFamily="18" charset="0"/>
              <a:cs typeface="Times New Roman" panose="02020603050405020304" pitchFamily="18" charset="0"/>
            </a:endParaRPr>
          </a:p>
          <a:p>
            <a:pPr marL="381000" indent="-342900" algn="just">
              <a:lnSpc>
                <a:spcPct val="150000"/>
              </a:lnSpc>
              <a:spcAft>
                <a:spcPts val="600"/>
              </a:spcAft>
              <a:buFont typeface="Wingdings" pitchFamily="2" charset="2"/>
              <a:buChar char="q"/>
              <a:tabLst>
                <a:tab pos="3059113" algn="ctr"/>
                <a:tab pos="6119813" algn="r"/>
              </a:tabLst>
            </a:pPr>
            <a:endParaRPr lang="fr-FR" sz="2000" dirty="0">
              <a:effectLst/>
              <a:latin typeface="Calibri" panose="020F0502020204030204" pitchFamily="34" charset="0"/>
              <a:ea typeface="Times New Roman" panose="02020603050405020304" pitchFamily="18" charset="0"/>
              <a:cs typeface="Times New Roman" panose="02020603050405020304" pitchFamily="18" charset="0"/>
            </a:endParaRPr>
          </a:p>
          <a:p>
            <a:pPr marL="889000" indent="-850900" algn="just">
              <a:lnSpc>
                <a:spcPct val="150000"/>
              </a:lnSpc>
              <a:spcAft>
                <a:spcPts val="600"/>
              </a:spcAft>
              <a:buFont typeface="Wingdings" pitchFamily="2" charset="2"/>
              <a:buChar char="q"/>
              <a:tabLst>
                <a:tab pos="3059113" algn="ctr"/>
                <a:tab pos="6119813" algn="r"/>
              </a:tabLst>
            </a:pPr>
            <a:endParaRPr lang="it-IT" sz="2000" dirty="0">
              <a:effectLst/>
              <a:latin typeface="Times New Roman" panose="02020603050405020304" pitchFamily="18" charset="0"/>
              <a:ea typeface="Times New Roman" panose="02020603050405020304" pitchFamily="18" charset="0"/>
            </a:endParaRPr>
          </a:p>
          <a:p>
            <a:pPr marL="889000" lvl="0" indent="-850900" algn="just">
              <a:lnSpc>
                <a:spcPct val="150000"/>
              </a:lnSpc>
              <a:spcAft>
                <a:spcPts val="600"/>
              </a:spcAft>
              <a:buFont typeface="Wingdings" pitchFamily="2" charset="2"/>
              <a:buChar char="q"/>
              <a:tabLst>
                <a:tab pos="3059113" algn="ctr"/>
                <a:tab pos="6119813" algn="r"/>
              </a:tabLst>
            </a:pPr>
            <a:endParaRPr lang="fr-FR" sz="2400" dirty="0">
              <a:solidFill>
                <a:srgbClr val="002060"/>
              </a:solidFill>
              <a:effectLst/>
              <a:latin typeface="Calibri" panose="020F0502020204030204" pitchFamily="34" charset="0"/>
              <a:ea typeface="Times New Roman" panose="02020603050405020304" pitchFamily="18" charset="0"/>
              <a:cs typeface="Arial" panose="020B0604020202020204" pitchFamily="34" charset="0"/>
            </a:endParaRPr>
          </a:p>
          <a:p>
            <a:pPr marL="889000" lvl="0" indent="-850900" algn="just">
              <a:lnSpc>
                <a:spcPct val="150000"/>
              </a:lnSpc>
              <a:spcAft>
                <a:spcPts val="600"/>
              </a:spcAft>
              <a:buFont typeface="Wingdings" pitchFamily="2" charset="2"/>
              <a:buChar char="q"/>
              <a:tabLst>
                <a:tab pos="3059113" algn="ctr"/>
                <a:tab pos="6119813" algn="r"/>
              </a:tabLst>
            </a:pPr>
            <a:endParaRPr lang="fr-FR" sz="2400" dirty="0">
              <a:solidFill>
                <a:srgbClr val="002060"/>
              </a:solidFill>
              <a:effectLst/>
              <a:latin typeface="Calibri" panose="020F0502020204030204" pitchFamily="34" charset="0"/>
              <a:ea typeface="Times New Roman" panose="02020603050405020304" pitchFamily="18" charset="0"/>
              <a:cs typeface="Arial" panose="020B0604020202020204" pitchFamily="34" charset="0"/>
            </a:endParaRPr>
          </a:p>
          <a:p>
            <a:pPr marL="889000" lvl="0" indent="-850900" algn="just">
              <a:lnSpc>
                <a:spcPct val="150000"/>
              </a:lnSpc>
              <a:spcAft>
                <a:spcPts val="600"/>
              </a:spcAft>
              <a:buFont typeface="Wingdings" pitchFamily="2" charset="2"/>
              <a:buChar char="q"/>
              <a:tabLst>
                <a:tab pos="3059113" algn="ctr"/>
                <a:tab pos="6119813" algn="r"/>
              </a:tabLst>
            </a:pPr>
            <a:endParaRPr lang="fr-FR" sz="2400" dirty="0">
              <a:solidFill>
                <a:srgbClr val="002060"/>
              </a:solidFill>
              <a:effectLst/>
              <a:latin typeface="Calibri" panose="020F0502020204030204" pitchFamily="34" charset="0"/>
              <a:ea typeface="Times New Roman" panose="02020603050405020304" pitchFamily="18" charset="0"/>
              <a:cs typeface="Arial" panose="020B0604020202020204" pitchFamily="34" charset="0"/>
            </a:endParaRPr>
          </a:p>
          <a:p>
            <a:pPr marL="889000" lvl="0" indent="-850900" algn="just">
              <a:lnSpc>
                <a:spcPct val="150000"/>
              </a:lnSpc>
              <a:spcAft>
                <a:spcPts val="600"/>
              </a:spcAft>
              <a:buFont typeface="Wingdings" pitchFamily="2" charset="2"/>
              <a:buChar char="q"/>
              <a:tabLst>
                <a:tab pos="3059113" algn="ctr"/>
                <a:tab pos="6119813" algn="r"/>
              </a:tabLst>
            </a:pPr>
            <a:endParaRPr lang="it-IT" sz="2400" dirty="0">
              <a:solidFill>
                <a:srgbClr val="002060"/>
              </a:solidFill>
              <a:effectLst/>
              <a:latin typeface="Times New Roman" panose="02020603050405020304" pitchFamily="18" charset="0"/>
              <a:ea typeface="Times New Roman" panose="02020603050405020304" pitchFamily="18" charset="0"/>
            </a:endParaRPr>
          </a:p>
          <a:p>
            <a:pPr marL="0" indent="0">
              <a:buNone/>
            </a:pPr>
            <a:endParaRPr lang="fr-FR" dirty="0"/>
          </a:p>
        </p:txBody>
      </p:sp>
      <p:pic>
        <p:nvPicPr>
          <p:cNvPr id="4" name="Immagine 3">
            <a:extLst>
              <a:ext uri="{FF2B5EF4-FFF2-40B4-BE49-F238E27FC236}">
                <a16:creationId xmlns:a16="http://schemas.microsoft.com/office/drawing/2014/main" id="{A1887D8F-387E-5943-5673-F5A730AE166B}"/>
              </a:ext>
            </a:extLst>
          </p:cNvPr>
          <p:cNvPicPr>
            <a:picLocks noChangeAspect="1"/>
          </p:cNvPicPr>
          <p:nvPr/>
        </p:nvPicPr>
        <p:blipFill>
          <a:blip r:embed="rId2"/>
          <a:stretch>
            <a:fillRect/>
          </a:stretch>
        </p:blipFill>
        <p:spPr>
          <a:xfrm>
            <a:off x="7701056" y="1377950"/>
            <a:ext cx="3746500" cy="2171700"/>
          </a:xfrm>
          <a:prstGeom prst="rect">
            <a:avLst/>
          </a:prstGeom>
        </p:spPr>
      </p:pic>
    </p:spTree>
    <p:extLst>
      <p:ext uri="{BB962C8B-B14F-4D97-AF65-F5344CB8AC3E}">
        <p14:creationId xmlns:p14="http://schemas.microsoft.com/office/powerpoint/2010/main" val="1878770659"/>
      </p:ext>
    </p:extLst>
  </p:cSld>
  <p:clrMapOvr>
    <a:masterClrMapping/>
  </p:clrMapOvr>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Box 2"/>
          <p:cNvSpPr txBox="1">
            <a:spLocks noChangeArrowheads="1"/>
          </p:cNvSpPr>
          <p:nvPr/>
        </p:nvSpPr>
        <p:spPr bwMode="auto">
          <a:xfrm>
            <a:off x="262467" y="128843"/>
            <a:ext cx="11929533" cy="93610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nchor="ct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ＭＳ Ｐゴシック" charset="0"/>
                <a:cs typeface="Arial Unicode MS" charset="0"/>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5pPr>
            <a:lvl6pPr marL="2514600" indent="-228600" defTabSz="449263" eaLnBrk="0" fontAlgn="base" hangingPunct="0">
              <a:lnSpc>
                <a:spcPct val="90000"/>
              </a:lnSpc>
              <a:spcBef>
                <a:spcPts val="45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6pPr>
            <a:lvl7pPr marL="2971800" indent="-228600" defTabSz="449263" eaLnBrk="0" fontAlgn="base" hangingPunct="0">
              <a:lnSpc>
                <a:spcPct val="90000"/>
              </a:lnSpc>
              <a:spcBef>
                <a:spcPts val="45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7pPr>
            <a:lvl8pPr marL="3429000" indent="-228600" defTabSz="449263" eaLnBrk="0" fontAlgn="base" hangingPunct="0">
              <a:lnSpc>
                <a:spcPct val="90000"/>
              </a:lnSpc>
              <a:spcBef>
                <a:spcPts val="45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8pPr>
            <a:lvl9pPr marL="3886200" indent="-228600" defTabSz="449263" eaLnBrk="0" fontAlgn="base" hangingPunct="0">
              <a:lnSpc>
                <a:spcPct val="90000"/>
              </a:lnSpc>
              <a:spcBef>
                <a:spcPts val="45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9pPr>
          </a:lstStyle>
          <a:p>
            <a:pPr algn="ctr"/>
            <a:r>
              <a:rPr lang="it-IT" sz="3200" b="1" dirty="0">
                <a:solidFill>
                  <a:schemeClr val="bg1"/>
                </a:solidFill>
                <a:latin typeface="Trebuchet MS" panose="020B0603020202020204" pitchFamily="34" charset="0"/>
              </a:rPr>
              <a:t>Extension de la </a:t>
            </a:r>
            <a:r>
              <a:rPr lang="it-IT" sz="3200" b="1" dirty="0" err="1">
                <a:solidFill>
                  <a:schemeClr val="bg1"/>
                </a:solidFill>
                <a:latin typeface="Trebuchet MS" panose="020B0603020202020204" pitchFamily="34" charset="0"/>
              </a:rPr>
              <a:t>durée</a:t>
            </a:r>
            <a:r>
              <a:rPr lang="it-IT" sz="3200" b="1" dirty="0">
                <a:solidFill>
                  <a:schemeClr val="bg1"/>
                </a:solidFill>
                <a:latin typeface="Trebuchet MS" panose="020B0603020202020204" pitchFamily="34" charset="0"/>
              </a:rPr>
              <a:t> et </a:t>
            </a:r>
            <a:r>
              <a:rPr lang="it-IT" sz="3200" b="1" dirty="0" err="1">
                <a:solidFill>
                  <a:schemeClr val="bg1"/>
                </a:solidFill>
                <a:latin typeface="Trebuchet MS" panose="020B0603020202020204" pitchFamily="34" charset="0"/>
              </a:rPr>
              <a:t>modification</a:t>
            </a:r>
            <a:r>
              <a:rPr lang="it-IT" sz="3200" b="1" dirty="0">
                <a:solidFill>
                  <a:schemeClr val="bg1"/>
                </a:solidFill>
                <a:latin typeface="Trebuchet MS" panose="020B0603020202020204" pitchFamily="34" charset="0"/>
              </a:rPr>
              <a:t> </a:t>
            </a:r>
            <a:r>
              <a:rPr lang="it-IT" sz="3200" b="1" dirty="0" err="1">
                <a:solidFill>
                  <a:schemeClr val="bg1"/>
                </a:solidFill>
                <a:latin typeface="Trebuchet MS" panose="020B0603020202020204" pitchFamily="34" charset="0"/>
              </a:rPr>
              <a:t>majeure</a:t>
            </a:r>
            <a:r>
              <a:rPr lang="it-IT" sz="3200" b="1" dirty="0">
                <a:solidFill>
                  <a:schemeClr val="bg1"/>
                </a:solidFill>
                <a:latin typeface="Trebuchet MS" panose="020B0603020202020204" pitchFamily="34" charset="0"/>
              </a:rPr>
              <a:t> </a:t>
            </a:r>
          </a:p>
        </p:txBody>
      </p:sp>
      <p:sp>
        <p:nvSpPr>
          <p:cNvPr id="12" name="CasellaDiTesto 11"/>
          <p:cNvSpPr txBox="1"/>
          <p:nvPr/>
        </p:nvSpPr>
        <p:spPr>
          <a:xfrm>
            <a:off x="11268185" y="2229146"/>
            <a:ext cx="184666" cy="369332"/>
          </a:xfrm>
          <a:prstGeom prst="rect">
            <a:avLst/>
          </a:prstGeom>
          <a:noFill/>
        </p:spPr>
        <p:txBody>
          <a:bodyPr wrap="none" rtlCol="0">
            <a:spAutoFit/>
          </a:bodyPr>
          <a:lstStyle/>
          <a:p>
            <a:endParaRPr lang="fr-FR" dirty="0"/>
          </a:p>
        </p:txBody>
      </p:sp>
      <p:sp>
        <p:nvSpPr>
          <p:cNvPr id="23" name="CasellaDiTesto 22">
            <a:extLst>
              <a:ext uri="{FF2B5EF4-FFF2-40B4-BE49-F238E27FC236}">
                <a16:creationId xmlns:a16="http://schemas.microsoft.com/office/drawing/2014/main" id="{104CE016-911D-17EF-0224-03E2A60E8442}"/>
              </a:ext>
            </a:extLst>
          </p:cNvPr>
          <p:cNvSpPr txBox="1"/>
          <p:nvPr/>
        </p:nvSpPr>
        <p:spPr>
          <a:xfrm>
            <a:off x="9313333" y="1964267"/>
            <a:ext cx="184731" cy="369332"/>
          </a:xfrm>
          <a:prstGeom prst="rect">
            <a:avLst/>
          </a:prstGeom>
          <a:noFill/>
        </p:spPr>
        <p:txBody>
          <a:bodyPr wrap="none" rtlCol="0">
            <a:spAutoFit/>
          </a:bodyPr>
          <a:lstStyle/>
          <a:p>
            <a:endParaRPr lang="fr-FR" dirty="0"/>
          </a:p>
        </p:txBody>
      </p:sp>
      <p:sp>
        <p:nvSpPr>
          <p:cNvPr id="2" name="Rettangolo 1">
            <a:extLst>
              <a:ext uri="{FF2B5EF4-FFF2-40B4-BE49-F238E27FC236}">
                <a16:creationId xmlns:a16="http://schemas.microsoft.com/office/drawing/2014/main" id="{55AD93CF-B3B9-40A5-D330-613D9C82FA90}"/>
              </a:ext>
            </a:extLst>
          </p:cNvPr>
          <p:cNvSpPr/>
          <p:nvPr/>
        </p:nvSpPr>
        <p:spPr>
          <a:xfrm>
            <a:off x="262467" y="1747512"/>
            <a:ext cx="3625773" cy="171904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800" dirty="0"/>
              <a:t>Art 9 contrat de subvention </a:t>
            </a:r>
          </a:p>
        </p:txBody>
      </p:sp>
      <p:sp>
        <p:nvSpPr>
          <p:cNvPr id="10" name="CasellaDiTesto 9">
            <a:extLst>
              <a:ext uri="{FF2B5EF4-FFF2-40B4-BE49-F238E27FC236}">
                <a16:creationId xmlns:a16="http://schemas.microsoft.com/office/drawing/2014/main" id="{CCC837BE-0EEE-AB74-5753-CC92F8662327}"/>
              </a:ext>
            </a:extLst>
          </p:cNvPr>
          <p:cNvSpPr txBox="1"/>
          <p:nvPr/>
        </p:nvSpPr>
        <p:spPr>
          <a:xfrm>
            <a:off x="4471047" y="1553946"/>
            <a:ext cx="7292328" cy="2308324"/>
          </a:xfrm>
          <a:prstGeom prst="rect">
            <a:avLst/>
          </a:prstGeom>
          <a:noFill/>
        </p:spPr>
        <p:txBody>
          <a:bodyPr wrap="square">
            <a:spAutoFit/>
          </a:bodyPr>
          <a:lstStyle/>
          <a:p>
            <a:pPr algn="just"/>
            <a:r>
              <a:rPr lang="it-IT" sz="1800" dirty="0">
                <a:solidFill>
                  <a:schemeClr val="accent6"/>
                </a:solidFill>
                <a:effectLst/>
                <a:latin typeface="Calibri" panose="020F0502020204030204" pitchFamily="34" charset="0"/>
              </a:rPr>
              <a:t>La </a:t>
            </a:r>
            <a:r>
              <a:rPr lang="it-IT" sz="1800" dirty="0" err="1">
                <a:solidFill>
                  <a:schemeClr val="accent6"/>
                </a:solidFill>
                <a:effectLst/>
                <a:latin typeface="Calibri" panose="020F0502020204030204" pitchFamily="34" charset="0"/>
              </a:rPr>
              <a:t>demande</a:t>
            </a:r>
            <a:r>
              <a:rPr lang="it-IT" sz="1800" dirty="0">
                <a:solidFill>
                  <a:schemeClr val="accent6"/>
                </a:solidFill>
                <a:effectLst/>
                <a:latin typeface="Calibri" panose="020F0502020204030204" pitchFamily="34" charset="0"/>
              </a:rPr>
              <a:t> d’extension de la </a:t>
            </a:r>
            <a:r>
              <a:rPr lang="it-IT" sz="1800" dirty="0" err="1">
                <a:solidFill>
                  <a:schemeClr val="accent6"/>
                </a:solidFill>
                <a:effectLst/>
                <a:latin typeface="Calibri" panose="020F0502020204030204" pitchFamily="34" charset="0"/>
              </a:rPr>
              <a:t>période</a:t>
            </a:r>
            <a:r>
              <a:rPr lang="it-IT" sz="1800" dirty="0">
                <a:solidFill>
                  <a:schemeClr val="accent6"/>
                </a:solidFill>
                <a:effectLst/>
                <a:latin typeface="Calibri" panose="020F0502020204030204" pitchFamily="34" charset="0"/>
              </a:rPr>
              <a:t> de mise en </a:t>
            </a:r>
            <a:r>
              <a:rPr lang="it-IT" sz="1800" dirty="0" err="1">
                <a:solidFill>
                  <a:schemeClr val="accent6"/>
                </a:solidFill>
                <a:effectLst/>
                <a:latin typeface="Calibri" panose="020F0502020204030204" pitchFamily="34" charset="0"/>
              </a:rPr>
              <a:t>œuvre</a:t>
            </a:r>
            <a:r>
              <a:rPr lang="it-IT" sz="1800" dirty="0">
                <a:solidFill>
                  <a:schemeClr val="accent6"/>
                </a:solidFill>
                <a:effectLst/>
                <a:latin typeface="Calibri" panose="020F0502020204030204" pitchFamily="34" charset="0"/>
              </a:rPr>
              <a:t> </a:t>
            </a:r>
            <a:r>
              <a:rPr lang="it-IT" sz="1800" dirty="0" err="1">
                <a:solidFill>
                  <a:schemeClr val="accent6"/>
                </a:solidFill>
                <a:effectLst/>
                <a:latin typeface="Calibri" panose="020F0502020204030204" pitchFamily="34" charset="0"/>
              </a:rPr>
              <a:t>du</a:t>
            </a:r>
            <a:r>
              <a:rPr lang="it-IT" sz="1800" dirty="0">
                <a:solidFill>
                  <a:schemeClr val="accent6"/>
                </a:solidFill>
                <a:effectLst/>
                <a:latin typeface="Calibri" panose="020F0502020204030204" pitchFamily="34" charset="0"/>
              </a:rPr>
              <a:t> </a:t>
            </a:r>
            <a:r>
              <a:rPr lang="it-IT" sz="1800" dirty="0" err="1">
                <a:solidFill>
                  <a:schemeClr val="accent6"/>
                </a:solidFill>
                <a:effectLst/>
                <a:latin typeface="Calibri" panose="020F0502020204030204" pitchFamily="34" charset="0"/>
              </a:rPr>
              <a:t>projet</a:t>
            </a:r>
            <a:r>
              <a:rPr lang="it-IT" sz="1800" dirty="0">
                <a:solidFill>
                  <a:schemeClr val="accent6"/>
                </a:solidFill>
                <a:effectLst/>
                <a:latin typeface="Calibri" panose="020F0502020204030204" pitchFamily="34" charset="0"/>
              </a:rPr>
              <a:t> </a:t>
            </a:r>
            <a:r>
              <a:rPr lang="it-IT" sz="1800" dirty="0" err="1">
                <a:solidFill>
                  <a:schemeClr val="accent6"/>
                </a:solidFill>
                <a:effectLst/>
                <a:latin typeface="Calibri" panose="020F0502020204030204" pitchFamily="34" charset="0"/>
              </a:rPr>
              <a:t>doit</a:t>
            </a:r>
            <a:r>
              <a:rPr lang="it-IT" sz="1800" dirty="0">
                <a:solidFill>
                  <a:schemeClr val="accent6"/>
                </a:solidFill>
                <a:effectLst/>
                <a:latin typeface="Calibri" panose="020F0502020204030204" pitchFamily="34" charset="0"/>
              </a:rPr>
              <a:t> </a:t>
            </a:r>
            <a:r>
              <a:rPr lang="it-IT" sz="1800" dirty="0" err="1">
                <a:solidFill>
                  <a:schemeClr val="accent6"/>
                </a:solidFill>
                <a:effectLst/>
                <a:latin typeface="Calibri" panose="020F0502020204030204" pitchFamily="34" charset="0"/>
              </a:rPr>
              <a:t>être</a:t>
            </a:r>
            <a:r>
              <a:rPr lang="it-IT" sz="1800" dirty="0">
                <a:solidFill>
                  <a:schemeClr val="accent6"/>
                </a:solidFill>
                <a:effectLst/>
                <a:latin typeface="Calibri" panose="020F0502020204030204" pitchFamily="34" charset="0"/>
              </a:rPr>
              <a:t> </a:t>
            </a:r>
            <a:r>
              <a:rPr lang="it-IT" sz="1800" dirty="0" err="1">
                <a:solidFill>
                  <a:schemeClr val="accent6"/>
                </a:solidFill>
                <a:effectLst/>
                <a:latin typeface="Calibri" panose="020F0502020204030204" pitchFamily="34" charset="0"/>
              </a:rPr>
              <a:t>accompagnée</a:t>
            </a:r>
            <a:r>
              <a:rPr lang="it-IT" sz="1800" dirty="0">
                <a:solidFill>
                  <a:schemeClr val="accent6"/>
                </a:solidFill>
                <a:effectLst/>
                <a:latin typeface="Calibri" panose="020F0502020204030204" pitchFamily="34" charset="0"/>
              </a:rPr>
              <a:t> de </a:t>
            </a:r>
            <a:r>
              <a:rPr lang="it-IT" sz="1800" dirty="0" err="1">
                <a:solidFill>
                  <a:schemeClr val="accent6"/>
                </a:solidFill>
                <a:effectLst/>
                <a:latin typeface="Calibri" panose="020F0502020204030204" pitchFamily="34" charset="0"/>
              </a:rPr>
              <a:t>documents</a:t>
            </a:r>
            <a:r>
              <a:rPr lang="it-IT" sz="1800" dirty="0">
                <a:solidFill>
                  <a:schemeClr val="accent6"/>
                </a:solidFill>
                <a:effectLst/>
                <a:latin typeface="Calibri" panose="020F0502020204030204" pitchFamily="34" charset="0"/>
              </a:rPr>
              <a:t> </a:t>
            </a:r>
            <a:r>
              <a:rPr lang="it-IT" sz="1800" dirty="0" err="1">
                <a:solidFill>
                  <a:schemeClr val="accent6"/>
                </a:solidFill>
                <a:effectLst/>
                <a:latin typeface="Calibri" panose="020F0502020204030204" pitchFamily="34" charset="0"/>
              </a:rPr>
              <a:t>justificatifs</a:t>
            </a:r>
            <a:r>
              <a:rPr lang="it-IT" sz="1800" dirty="0">
                <a:solidFill>
                  <a:schemeClr val="accent6"/>
                </a:solidFill>
                <a:effectLst/>
                <a:latin typeface="Calibri" panose="020F0502020204030204" pitchFamily="34" charset="0"/>
              </a:rPr>
              <a:t> et </a:t>
            </a:r>
            <a:r>
              <a:rPr lang="it-IT" sz="1800" dirty="0" err="1">
                <a:solidFill>
                  <a:schemeClr val="accent6"/>
                </a:solidFill>
                <a:effectLst/>
                <a:latin typeface="Calibri" panose="020F0502020204030204" pitchFamily="34" charset="0"/>
              </a:rPr>
              <a:t>présentée</a:t>
            </a:r>
            <a:r>
              <a:rPr lang="it-IT" sz="1800" dirty="0">
                <a:solidFill>
                  <a:schemeClr val="accent6"/>
                </a:solidFill>
                <a:effectLst/>
                <a:latin typeface="Calibri" panose="020F0502020204030204" pitchFamily="34" charset="0"/>
              </a:rPr>
              <a:t> </a:t>
            </a:r>
            <a:r>
              <a:rPr lang="it-IT" sz="1800" dirty="0" err="1">
                <a:solidFill>
                  <a:schemeClr val="accent6"/>
                </a:solidFill>
                <a:effectLst/>
                <a:latin typeface="Calibri" panose="020F0502020204030204" pitchFamily="34" charset="0"/>
              </a:rPr>
              <a:t>au</a:t>
            </a:r>
            <a:r>
              <a:rPr lang="it-IT" sz="1800" dirty="0">
                <a:solidFill>
                  <a:schemeClr val="accent6"/>
                </a:solidFill>
                <a:effectLst/>
                <a:latin typeface="Calibri" panose="020F0502020204030204" pitchFamily="34" charset="0"/>
              </a:rPr>
              <a:t> </a:t>
            </a:r>
            <a:r>
              <a:rPr lang="it-IT" sz="1800" dirty="0" err="1">
                <a:solidFill>
                  <a:schemeClr val="accent6"/>
                </a:solidFill>
                <a:effectLst/>
                <a:latin typeface="Calibri" panose="020F0502020204030204" pitchFamily="34" charset="0"/>
              </a:rPr>
              <a:t>moins</a:t>
            </a:r>
            <a:r>
              <a:rPr lang="it-IT" sz="1800" dirty="0">
                <a:solidFill>
                  <a:schemeClr val="accent6"/>
                </a:solidFill>
                <a:effectLst/>
                <a:latin typeface="Calibri" panose="020F0502020204030204" pitchFamily="34" charset="0"/>
              </a:rPr>
              <a:t> 60 jours </a:t>
            </a:r>
            <a:r>
              <a:rPr lang="it-IT" sz="1800" dirty="0" err="1">
                <a:solidFill>
                  <a:schemeClr val="accent6"/>
                </a:solidFill>
                <a:effectLst/>
                <a:latin typeface="Calibri" panose="020F0502020204030204" pitchFamily="34" charset="0"/>
              </a:rPr>
              <a:t>avant</a:t>
            </a:r>
            <a:r>
              <a:rPr lang="it-IT" sz="1800" dirty="0">
                <a:solidFill>
                  <a:schemeClr val="accent6"/>
                </a:solidFill>
                <a:effectLst/>
                <a:latin typeface="Calibri" panose="020F0502020204030204" pitchFamily="34" charset="0"/>
              </a:rPr>
              <a:t> la date de </a:t>
            </a:r>
            <a:r>
              <a:rPr lang="it-IT" sz="1800" dirty="0" err="1">
                <a:solidFill>
                  <a:schemeClr val="accent6"/>
                </a:solidFill>
                <a:effectLst/>
                <a:latin typeface="Calibri" panose="020F0502020204030204" pitchFamily="34" charset="0"/>
              </a:rPr>
              <a:t>clôture</a:t>
            </a:r>
            <a:r>
              <a:rPr lang="it-IT" sz="1800" dirty="0">
                <a:solidFill>
                  <a:schemeClr val="accent6"/>
                </a:solidFill>
                <a:effectLst/>
                <a:latin typeface="Calibri" panose="020F0502020204030204" pitchFamily="34" charset="0"/>
              </a:rPr>
              <a:t> </a:t>
            </a:r>
            <a:r>
              <a:rPr lang="it-IT" sz="1800" dirty="0" err="1">
                <a:solidFill>
                  <a:schemeClr val="accent6"/>
                </a:solidFill>
                <a:effectLst/>
                <a:latin typeface="Calibri" panose="020F0502020204030204" pitchFamily="34" charset="0"/>
              </a:rPr>
              <a:t>du</a:t>
            </a:r>
            <a:r>
              <a:rPr lang="it-IT" sz="1800" dirty="0">
                <a:solidFill>
                  <a:schemeClr val="accent6"/>
                </a:solidFill>
                <a:effectLst/>
                <a:latin typeface="Calibri" panose="020F0502020204030204" pitchFamily="34" charset="0"/>
              </a:rPr>
              <a:t> </a:t>
            </a:r>
            <a:r>
              <a:rPr lang="it-IT" sz="1800" dirty="0" err="1">
                <a:solidFill>
                  <a:schemeClr val="accent6"/>
                </a:solidFill>
                <a:effectLst/>
                <a:latin typeface="Calibri" panose="020F0502020204030204" pitchFamily="34" charset="0"/>
              </a:rPr>
              <a:t>projet</a:t>
            </a:r>
            <a:r>
              <a:rPr lang="it-IT" dirty="0">
                <a:solidFill>
                  <a:schemeClr val="accent6"/>
                </a:solidFill>
                <a:latin typeface="Calibri" panose="020F0502020204030204" pitchFamily="34" charset="0"/>
              </a:rPr>
              <a:t> à </a:t>
            </a:r>
            <a:r>
              <a:rPr lang="it-IT" dirty="0" err="1">
                <a:solidFill>
                  <a:schemeClr val="accent6"/>
                </a:solidFill>
                <a:latin typeface="Calibri" panose="020F0502020204030204" pitchFamily="34" charset="0"/>
              </a:rPr>
              <a:t>moins</a:t>
            </a:r>
            <a:r>
              <a:rPr lang="it-IT" dirty="0">
                <a:solidFill>
                  <a:schemeClr val="accent6"/>
                </a:solidFill>
                <a:latin typeface="Calibri" panose="020F0502020204030204" pitchFamily="34" charset="0"/>
              </a:rPr>
              <a:t> </a:t>
            </a:r>
            <a:r>
              <a:rPr lang="it-IT" dirty="0" err="1">
                <a:solidFill>
                  <a:schemeClr val="accent6"/>
                </a:solidFill>
                <a:latin typeface="Calibri" panose="020F0502020204030204" pitchFamily="34" charset="0"/>
              </a:rPr>
              <a:t>qu’il</a:t>
            </a:r>
            <a:r>
              <a:rPr lang="it-IT" dirty="0">
                <a:solidFill>
                  <a:schemeClr val="accent6"/>
                </a:solidFill>
                <a:latin typeface="Calibri" panose="020F0502020204030204" pitchFamily="34" charset="0"/>
              </a:rPr>
              <a:t> y </a:t>
            </a:r>
            <a:r>
              <a:rPr lang="it-IT" dirty="0" err="1">
                <a:solidFill>
                  <a:schemeClr val="accent6"/>
                </a:solidFill>
                <a:latin typeface="Calibri" panose="020F0502020204030204" pitchFamily="34" charset="0"/>
              </a:rPr>
              <a:t>ait</a:t>
            </a:r>
            <a:r>
              <a:rPr lang="it-IT" dirty="0">
                <a:solidFill>
                  <a:schemeClr val="accent6"/>
                </a:solidFill>
                <a:latin typeface="Calibri" panose="020F0502020204030204" pitchFamily="34" charset="0"/>
              </a:rPr>
              <a:t> </a:t>
            </a:r>
            <a:r>
              <a:rPr lang="it-IT" dirty="0" err="1">
                <a:solidFill>
                  <a:schemeClr val="accent6"/>
                </a:solidFill>
                <a:latin typeface="Calibri" panose="020F0502020204030204" pitchFamily="34" charset="0"/>
              </a:rPr>
              <a:t>des</a:t>
            </a:r>
            <a:r>
              <a:rPr lang="it-IT" dirty="0">
                <a:solidFill>
                  <a:schemeClr val="accent6"/>
                </a:solidFill>
                <a:latin typeface="Calibri" panose="020F0502020204030204" pitchFamily="34" charset="0"/>
              </a:rPr>
              <a:t> </a:t>
            </a:r>
            <a:r>
              <a:rPr lang="it-IT" dirty="0" err="1">
                <a:solidFill>
                  <a:schemeClr val="accent6"/>
                </a:solidFill>
                <a:latin typeface="Calibri" panose="020F0502020204030204" pitchFamily="34" charset="0"/>
              </a:rPr>
              <a:t>circonstances</a:t>
            </a:r>
            <a:r>
              <a:rPr lang="it-IT" dirty="0">
                <a:solidFill>
                  <a:schemeClr val="accent6"/>
                </a:solidFill>
                <a:latin typeface="Calibri" panose="020F0502020204030204" pitchFamily="34" charset="0"/>
              </a:rPr>
              <a:t> </a:t>
            </a:r>
            <a:r>
              <a:rPr lang="it-IT" dirty="0" err="1">
                <a:solidFill>
                  <a:schemeClr val="accent6"/>
                </a:solidFill>
                <a:latin typeface="Calibri" panose="020F0502020204030204" pitchFamily="34" charset="0"/>
              </a:rPr>
              <a:t>spéciales</a:t>
            </a:r>
            <a:r>
              <a:rPr lang="it-IT" dirty="0">
                <a:solidFill>
                  <a:schemeClr val="accent6"/>
                </a:solidFill>
                <a:latin typeface="Calibri" panose="020F0502020204030204" pitchFamily="34" charset="0"/>
              </a:rPr>
              <a:t> </a:t>
            </a:r>
            <a:r>
              <a:rPr lang="it-IT" dirty="0" err="1">
                <a:solidFill>
                  <a:schemeClr val="accent6"/>
                </a:solidFill>
                <a:latin typeface="Calibri" panose="020F0502020204030204" pitchFamily="34" charset="0"/>
              </a:rPr>
              <a:t>dûment</a:t>
            </a:r>
            <a:r>
              <a:rPr lang="it-IT" dirty="0">
                <a:solidFill>
                  <a:schemeClr val="accent6"/>
                </a:solidFill>
                <a:latin typeface="Calibri" panose="020F0502020204030204" pitchFamily="34" charset="0"/>
              </a:rPr>
              <a:t> . </a:t>
            </a:r>
            <a:r>
              <a:rPr lang="it-IT" sz="1800" dirty="0" err="1">
                <a:solidFill>
                  <a:schemeClr val="accent6"/>
                </a:solidFill>
                <a:effectLst/>
                <a:latin typeface="Calibri" panose="020F0502020204030204" pitchFamily="34" charset="0"/>
              </a:rPr>
              <a:t>L’extension</a:t>
            </a:r>
            <a:r>
              <a:rPr lang="it-IT" sz="1800" dirty="0">
                <a:solidFill>
                  <a:schemeClr val="accent6"/>
                </a:solidFill>
                <a:effectLst/>
                <a:latin typeface="Calibri" panose="020F0502020204030204" pitchFamily="34" charset="0"/>
              </a:rPr>
              <a:t> </a:t>
            </a:r>
            <a:r>
              <a:rPr lang="it-IT" sz="1800" dirty="0" err="1">
                <a:solidFill>
                  <a:schemeClr val="accent6"/>
                </a:solidFill>
                <a:effectLst/>
                <a:latin typeface="Calibri" panose="020F0502020204030204" pitchFamily="34" charset="0"/>
              </a:rPr>
              <a:t>maximale</a:t>
            </a:r>
            <a:r>
              <a:rPr lang="it-IT" sz="1800" dirty="0">
                <a:solidFill>
                  <a:schemeClr val="accent6"/>
                </a:solidFill>
                <a:effectLst/>
                <a:latin typeface="Calibri" panose="020F0502020204030204" pitchFamily="34" charset="0"/>
              </a:rPr>
              <a:t> de la </a:t>
            </a:r>
            <a:r>
              <a:rPr lang="it-IT" sz="1800" dirty="0" err="1">
                <a:solidFill>
                  <a:schemeClr val="accent6"/>
                </a:solidFill>
                <a:effectLst/>
                <a:latin typeface="Calibri" panose="020F0502020204030204" pitchFamily="34" charset="0"/>
              </a:rPr>
              <a:t>durée</a:t>
            </a:r>
            <a:r>
              <a:rPr lang="it-IT" sz="1800" dirty="0">
                <a:solidFill>
                  <a:schemeClr val="accent6"/>
                </a:solidFill>
                <a:effectLst/>
                <a:latin typeface="Calibri" panose="020F0502020204030204" pitchFamily="34" charset="0"/>
              </a:rPr>
              <a:t> </a:t>
            </a:r>
            <a:r>
              <a:rPr lang="it-IT" sz="1800" dirty="0" err="1">
                <a:solidFill>
                  <a:schemeClr val="accent6"/>
                </a:solidFill>
                <a:effectLst/>
                <a:latin typeface="Calibri" panose="020F0502020204030204" pitchFamily="34" charset="0"/>
              </a:rPr>
              <a:t>du</a:t>
            </a:r>
            <a:r>
              <a:rPr lang="it-IT" sz="1800" dirty="0">
                <a:solidFill>
                  <a:schemeClr val="accent6"/>
                </a:solidFill>
                <a:effectLst/>
                <a:latin typeface="Calibri" panose="020F0502020204030204" pitchFamily="34" charset="0"/>
              </a:rPr>
              <a:t> </a:t>
            </a:r>
            <a:r>
              <a:rPr lang="it-IT" sz="1800" dirty="0" err="1">
                <a:solidFill>
                  <a:schemeClr val="accent6"/>
                </a:solidFill>
                <a:effectLst/>
                <a:latin typeface="Calibri" panose="020F0502020204030204" pitchFamily="34" charset="0"/>
              </a:rPr>
              <a:t>projet</a:t>
            </a:r>
            <a:r>
              <a:rPr lang="it-IT" sz="1800" dirty="0">
                <a:solidFill>
                  <a:schemeClr val="accent6"/>
                </a:solidFill>
                <a:effectLst/>
                <a:latin typeface="Calibri" panose="020F0502020204030204" pitchFamily="34" charset="0"/>
              </a:rPr>
              <a:t> est </a:t>
            </a:r>
            <a:r>
              <a:rPr lang="it-IT" sz="1800" b="1" dirty="0">
                <a:solidFill>
                  <a:schemeClr val="accent6"/>
                </a:solidFill>
                <a:effectLst/>
                <a:latin typeface="Calibri" panose="020F0502020204030204" pitchFamily="34" charset="0"/>
              </a:rPr>
              <a:t>de 6 </a:t>
            </a:r>
            <a:r>
              <a:rPr lang="it-IT" sz="1800" b="1" dirty="0" err="1">
                <a:solidFill>
                  <a:schemeClr val="accent6"/>
                </a:solidFill>
                <a:effectLst/>
                <a:latin typeface="Calibri" panose="020F0502020204030204" pitchFamily="34" charset="0"/>
              </a:rPr>
              <a:t>mois</a:t>
            </a:r>
            <a:r>
              <a:rPr lang="it-IT" sz="1800" b="1" dirty="0">
                <a:solidFill>
                  <a:schemeClr val="accent6"/>
                </a:solidFill>
                <a:effectLst/>
                <a:latin typeface="Calibri" panose="020F0502020204030204" pitchFamily="34" charset="0"/>
              </a:rPr>
              <a:t> par </a:t>
            </a:r>
            <a:r>
              <a:rPr lang="it-IT" sz="1800" b="1" dirty="0" err="1">
                <a:solidFill>
                  <a:schemeClr val="accent6"/>
                </a:solidFill>
                <a:effectLst/>
                <a:latin typeface="Calibri" panose="020F0502020204030204" pitchFamily="34" charset="0"/>
              </a:rPr>
              <a:t>contrat</a:t>
            </a:r>
            <a:r>
              <a:rPr lang="it-IT" sz="1800" b="1" dirty="0">
                <a:solidFill>
                  <a:schemeClr val="accent6"/>
                </a:solidFill>
                <a:effectLst/>
                <a:latin typeface="Calibri" panose="020F0502020204030204" pitchFamily="34" charset="0"/>
              </a:rPr>
              <a:t>.</a:t>
            </a:r>
            <a:endParaRPr lang="it-IT" b="1" dirty="0">
              <a:solidFill>
                <a:schemeClr val="accent6"/>
              </a:solidFill>
              <a:latin typeface="Calibri" panose="020F0502020204030204" pitchFamily="34" charset="0"/>
            </a:endParaRPr>
          </a:p>
          <a:p>
            <a:pPr algn="just"/>
            <a:r>
              <a:rPr lang="it-IT" sz="1800" dirty="0">
                <a:solidFill>
                  <a:schemeClr val="accent6"/>
                </a:solidFill>
                <a:effectLst/>
                <a:latin typeface="Calibri" panose="020F0502020204030204" pitchFamily="34" charset="0"/>
              </a:rPr>
              <a:t>La date limite pour la mise en </a:t>
            </a:r>
            <a:r>
              <a:rPr lang="it-IT" sz="1800" dirty="0" err="1">
                <a:solidFill>
                  <a:schemeClr val="accent6"/>
                </a:solidFill>
                <a:effectLst/>
                <a:latin typeface="Calibri" panose="020F0502020204030204" pitchFamily="34" charset="0"/>
              </a:rPr>
              <a:t>œuvre</a:t>
            </a:r>
            <a:r>
              <a:rPr lang="it-IT" sz="1800" dirty="0">
                <a:solidFill>
                  <a:schemeClr val="accent6"/>
                </a:solidFill>
                <a:effectLst/>
                <a:latin typeface="Calibri" panose="020F0502020204030204" pitchFamily="34" charset="0"/>
              </a:rPr>
              <a:t> </a:t>
            </a:r>
            <a:r>
              <a:rPr lang="it-IT" sz="1800" dirty="0" err="1">
                <a:solidFill>
                  <a:schemeClr val="accent6"/>
                </a:solidFill>
                <a:effectLst/>
                <a:latin typeface="Calibri" panose="020F0502020204030204" pitchFamily="34" charset="0"/>
              </a:rPr>
              <a:t>des</a:t>
            </a:r>
            <a:r>
              <a:rPr lang="it-IT" sz="1800" dirty="0">
                <a:solidFill>
                  <a:schemeClr val="accent6"/>
                </a:solidFill>
                <a:effectLst/>
                <a:latin typeface="Calibri" panose="020F0502020204030204" pitchFamily="34" charset="0"/>
              </a:rPr>
              <a:t> </a:t>
            </a:r>
            <a:r>
              <a:rPr lang="it-IT" sz="1800" dirty="0" err="1">
                <a:solidFill>
                  <a:schemeClr val="accent6"/>
                </a:solidFill>
                <a:effectLst/>
                <a:latin typeface="Calibri" panose="020F0502020204030204" pitchFamily="34" charset="0"/>
              </a:rPr>
              <a:t>projets</a:t>
            </a:r>
            <a:r>
              <a:rPr lang="it-IT" sz="1800" dirty="0">
                <a:solidFill>
                  <a:schemeClr val="accent6"/>
                </a:solidFill>
                <a:effectLst/>
                <a:latin typeface="Calibri" panose="020F0502020204030204" pitchFamily="34" charset="0"/>
              </a:rPr>
              <a:t> ne </a:t>
            </a:r>
            <a:r>
              <a:rPr lang="it-IT" sz="1800" dirty="0" err="1">
                <a:solidFill>
                  <a:schemeClr val="accent6"/>
                </a:solidFill>
                <a:effectLst/>
                <a:latin typeface="Calibri" panose="020F0502020204030204" pitchFamily="34" charset="0"/>
              </a:rPr>
              <a:t>peut</a:t>
            </a:r>
            <a:r>
              <a:rPr lang="it-IT" sz="1800" dirty="0">
                <a:solidFill>
                  <a:schemeClr val="accent6"/>
                </a:solidFill>
                <a:effectLst/>
                <a:latin typeface="Calibri" panose="020F0502020204030204" pitchFamily="34" charset="0"/>
              </a:rPr>
              <a:t>, </a:t>
            </a:r>
            <a:r>
              <a:rPr lang="it-IT" sz="1800" dirty="0" err="1">
                <a:solidFill>
                  <a:schemeClr val="accent6"/>
                </a:solidFill>
                <a:effectLst/>
                <a:latin typeface="Calibri" panose="020F0502020204030204" pitchFamily="34" charset="0"/>
              </a:rPr>
              <a:t>dans</a:t>
            </a:r>
            <a:r>
              <a:rPr lang="it-IT" sz="1800" dirty="0">
                <a:solidFill>
                  <a:schemeClr val="accent6"/>
                </a:solidFill>
                <a:effectLst/>
                <a:latin typeface="Calibri" panose="020F0502020204030204" pitchFamily="34" charset="0"/>
              </a:rPr>
              <a:t> </a:t>
            </a:r>
            <a:r>
              <a:rPr lang="it-IT" sz="1800" dirty="0" err="1">
                <a:solidFill>
                  <a:schemeClr val="accent6"/>
                </a:solidFill>
                <a:effectLst/>
                <a:latin typeface="Calibri" panose="020F0502020204030204" pitchFamily="34" charset="0"/>
              </a:rPr>
              <a:t>aucun</a:t>
            </a:r>
            <a:r>
              <a:rPr lang="it-IT" sz="1800" dirty="0">
                <a:solidFill>
                  <a:schemeClr val="accent6"/>
                </a:solidFill>
                <a:effectLst/>
                <a:latin typeface="Calibri" panose="020F0502020204030204" pitchFamily="34" charset="0"/>
              </a:rPr>
              <a:t> </a:t>
            </a:r>
            <a:r>
              <a:rPr lang="it-IT" sz="1800" dirty="0" err="1">
                <a:solidFill>
                  <a:schemeClr val="accent6"/>
                </a:solidFill>
                <a:effectLst/>
                <a:latin typeface="Calibri" panose="020F0502020204030204" pitchFamily="34" charset="0"/>
              </a:rPr>
              <a:t>cas</a:t>
            </a:r>
            <a:r>
              <a:rPr lang="it-IT" sz="1800" dirty="0">
                <a:solidFill>
                  <a:schemeClr val="accent6"/>
                </a:solidFill>
                <a:effectLst/>
                <a:latin typeface="Calibri" panose="020F0502020204030204" pitchFamily="34" charset="0"/>
              </a:rPr>
              <a:t>, </a:t>
            </a:r>
            <a:r>
              <a:rPr lang="it-IT" sz="1800" dirty="0" err="1">
                <a:solidFill>
                  <a:schemeClr val="accent6"/>
                </a:solidFill>
                <a:effectLst/>
                <a:latin typeface="Calibri" panose="020F0502020204030204" pitchFamily="34" charset="0"/>
              </a:rPr>
              <a:t>excéder</a:t>
            </a:r>
            <a:r>
              <a:rPr lang="it-IT" sz="1800" dirty="0">
                <a:solidFill>
                  <a:schemeClr val="accent6"/>
                </a:solidFill>
                <a:effectLst/>
                <a:latin typeface="Calibri" panose="020F0502020204030204" pitchFamily="34" charset="0"/>
              </a:rPr>
              <a:t> le 31 </a:t>
            </a:r>
            <a:r>
              <a:rPr lang="it-IT" sz="1800" dirty="0" err="1">
                <a:solidFill>
                  <a:schemeClr val="accent6"/>
                </a:solidFill>
                <a:effectLst/>
                <a:latin typeface="Calibri" panose="020F0502020204030204" pitchFamily="34" charset="0"/>
              </a:rPr>
              <a:t>décembre</a:t>
            </a:r>
            <a:r>
              <a:rPr lang="it-IT" sz="1800" dirty="0">
                <a:solidFill>
                  <a:schemeClr val="accent6"/>
                </a:solidFill>
                <a:effectLst/>
                <a:latin typeface="Calibri" panose="020F0502020204030204" pitchFamily="34" charset="0"/>
              </a:rPr>
              <a:t> 2023. </a:t>
            </a:r>
          </a:p>
          <a:p>
            <a:endParaRPr lang="it-IT" dirty="0">
              <a:solidFill>
                <a:schemeClr val="accent6"/>
              </a:solidFill>
              <a:effectLst/>
            </a:endParaRPr>
          </a:p>
        </p:txBody>
      </p:sp>
      <p:sp>
        <p:nvSpPr>
          <p:cNvPr id="13" name="CasellaDiTesto 12">
            <a:extLst>
              <a:ext uri="{FF2B5EF4-FFF2-40B4-BE49-F238E27FC236}">
                <a16:creationId xmlns:a16="http://schemas.microsoft.com/office/drawing/2014/main" id="{D592192B-00A9-387E-B01D-C76DD94455A9}"/>
              </a:ext>
            </a:extLst>
          </p:cNvPr>
          <p:cNvSpPr txBox="1"/>
          <p:nvPr/>
        </p:nvSpPr>
        <p:spPr>
          <a:xfrm>
            <a:off x="676275" y="3681295"/>
            <a:ext cx="10776576" cy="1169551"/>
          </a:xfrm>
          <a:prstGeom prst="rect">
            <a:avLst/>
          </a:prstGeom>
          <a:noFill/>
        </p:spPr>
        <p:txBody>
          <a:bodyPr wrap="square">
            <a:spAutoFit/>
          </a:bodyPr>
          <a:lstStyle/>
          <a:p>
            <a:r>
              <a:rPr lang="fr-FR" sz="1400" dirty="0">
                <a:solidFill>
                  <a:schemeClr val="accent6"/>
                </a:solidFill>
                <a:latin typeface="Calibri" panose="020F0502020204030204" pitchFamily="34" charset="0"/>
              </a:rPr>
              <a:t>En ce qui concerne la demande de prolongation, le paragraphe 3.6 du Manuel de mise en œuvre des projets publié à Juillet 2022 « Il est possible effectuer un seul amendement majeur (supérieur au 20% du montant initial) pour le budget et un seul amendement majeur relatif à modifications concernant « Durée », «Partenariat», «Activités, réalisations, résultats et indicateurs ».</a:t>
            </a:r>
          </a:p>
          <a:p>
            <a:r>
              <a:rPr lang="fr-FR" sz="1400" dirty="0">
                <a:solidFill>
                  <a:schemeClr val="accent6"/>
                </a:solidFill>
                <a:latin typeface="Calibri" panose="020F0502020204030204" pitchFamily="34" charset="0"/>
              </a:rPr>
              <a:t>Cela dit et conformément à l'article 9 du contrat de subvention, il est possible de demander l'extension de la mise en œuvre du projet dans les prochains jours et 60 jours avant la clôture du projet, et d'une demande de modification majeure de budget 30 jours avant la clôture du projet</a:t>
            </a:r>
            <a:endParaRPr lang="it-IT" sz="1400" dirty="0">
              <a:solidFill>
                <a:schemeClr val="accent6"/>
              </a:solidFill>
              <a:effectLst/>
            </a:endParaRPr>
          </a:p>
        </p:txBody>
      </p:sp>
      <p:sp>
        <p:nvSpPr>
          <p:cNvPr id="8" name="CasellaDiTesto 7">
            <a:extLst>
              <a:ext uri="{FF2B5EF4-FFF2-40B4-BE49-F238E27FC236}">
                <a16:creationId xmlns:a16="http://schemas.microsoft.com/office/drawing/2014/main" id="{D592192B-00A9-387E-B01D-C76DD94455A9}"/>
              </a:ext>
            </a:extLst>
          </p:cNvPr>
          <p:cNvSpPr txBox="1"/>
          <p:nvPr/>
        </p:nvSpPr>
        <p:spPr>
          <a:xfrm>
            <a:off x="2457450" y="5163684"/>
            <a:ext cx="7616537" cy="646331"/>
          </a:xfrm>
          <a:prstGeom prst="rect">
            <a:avLst/>
          </a:prstGeom>
          <a:noFill/>
        </p:spPr>
        <p:txBody>
          <a:bodyPr wrap="square">
            <a:spAutoFit/>
          </a:bodyPr>
          <a:lstStyle/>
          <a:p>
            <a:r>
              <a:rPr lang="it-IT" sz="1800" b="1" dirty="0" err="1">
                <a:solidFill>
                  <a:schemeClr val="accent6"/>
                </a:solidFill>
                <a:effectLst/>
                <a:latin typeface="Calibri" panose="020F0502020204030204" pitchFamily="34" charset="0"/>
              </a:rPr>
              <a:t>Les</a:t>
            </a:r>
            <a:r>
              <a:rPr lang="it-IT" sz="1800" b="1" dirty="0">
                <a:solidFill>
                  <a:schemeClr val="accent6"/>
                </a:solidFill>
                <a:effectLst/>
                <a:latin typeface="Calibri" panose="020F0502020204030204" pitchFamily="34" charset="0"/>
              </a:rPr>
              <a:t> </a:t>
            </a:r>
            <a:r>
              <a:rPr lang="it-IT" sz="1800" b="1" dirty="0" err="1">
                <a:solidFill>
                  <a:schemeClr val="accent6"/>
                </a:solidFill>
                <a:effectLst/>
                <a:latin typeface="Calibri" panose="020F0502020204030204" pitchFamily="34" charset="0"/>
              </a:rPr>
              <a:t>demandes</a:t>
            </a:r>
            <a:r>
              <a:rPr lang="it-IT" sz="1800" b="1" dirty="0">
                <a:solidFill>
                  <a:schemeClr val="accent6"/>
                </a:solidFill>
                <a:effectLst/>
                <a:latin typeface="Calibri" panose="020F0502020204030204" pitchFamily="34" charset="0"/>
              </a:rPr>
              <a:t> </a:t>
            </a:r>
            <a:r>
              <a:rPr lang="it-IT" sz="1800" b="1" dirty="0" err="1">
                <a:solidFill>
                  <a:schemeClr val="accent6"/>
                </a:solidFill>
                <a:effectLst/>
                <a:latin typeface="Calibri" panose="020F0502020204030204" pitchFamily="34" charset="0"/>
              </a:rPr>
              <a:t>acceptées</a:t>
            </a:r>
            <a:r>
              <a:rPr lang="it-IT" sz="1800" b="1" dirty="0">
                <a:solidFill>
                  <a:schemeClr val="accent6"/>
                </a:solidFill>
                <a:effectLst/>
                <a:latin typeface="Calibri" panose="020F0502020204030204" pitchFamily="34" charset="0"/>
              </a:rPr>
              <a:t> par l’</a:t>
            </a:r>
            <a:r>
              <a:rPr lang="it-IT" sz="1800" b="1" dirty="0" err="1">
                <a:solidFill>
                  <a:schemeClr val="accent6"/>
                </a:solidFill>
                <a:effectLst/>
                <a:latin typeface="Calibri" panose="020F0502020204030204" pitchFamily="34" charset="0"/>
              </a:rPr>
              <a:t>Autorite</a:t>
            </a:r>
            <a:r>
              <a:rPr lang="it-IT" sz="1800" b="1" dirty="0">
                <a:solidFill>
                  <a:schemeClr val="accent6"/>
                </a:solidFill>
                <a:effectLst/>
                <a:latin typeface="Calibri" panose="020F0502020204030204" pitchFamily="34" charset="0"/>
              </a:rPr>
              <a:t>́ de </a:t>
            </a:r>
            <a:r>
              <a:rPr lang="it-IT" sz="1800" b="1" dirty="0" err="1">
                <a:solidFill>
                  <a:schemeClr val="accent6"/>
                </a:solidFill>
                <a:effectLst/>
                <a:latin typeface="Calibri" panose="020F0502020204030204" pitchFamily="34" charset="0"/>
              </a:rPr>
              <a:t>Gestion</a:t>
            </a:r>
            <a:r>
              <a:rPr lang="it-IT" sz="1800" b="1" dirty="0">
                <a:solidFill>
                  <a:schemeClr val="accent6"/>
                </a:solidFill>
                <a:effectLst/>
                <a:latin typeface="Calibri" panose="020F0502020204030204" pitchFamily="34" charset="0"/>
              </a:rPr>
              <a:t> </a:t>
            </a:r>
            <a:r>
              <a:rPr lang="it-IT" sz="1800" b="1" dirty="0" err="1">
                <a:solidFill>
                  <a:schemeClr val="accent6"/>
                </a:solidFill>
                <a:effectLst/>
                <a:latin typeface="Calibri" panose="020F0502020204030204" pitchFamily="34" charset="0"/>
              </a:rPr>
              <a:t>après</a:t>
            </a:r>
            <a:r>
              <a:rPr lang="it-IT" sz="1800" b="1" dirty="0">
                <a:solidFill>
                  <a:schemeClr val="accent6"/>
                </a:solidFill>
                <a:effectLst/>
                <a:latin typeface="Calibri" panose="020F0502020204030204" pitchFamily="34" charset="0"/>
              </a:rPr>
              <a:t> </a:t>
            </a:r>
            <a:r>
              <a:rPr lang="it-IT" sz="1800" b="1" dirty="0" err="1">
                <a:solidFill>
                  <a:schemeClr val="accent6"/>
                </a:solidFill>
                <a:effectLst/>
                <a:latin typeface="Calibri" panose="020F0502020204030204" pitchFamily="34" charset="0"/>
              </a:rPr>
              <a:t>approbation</a:t>
            </a:r>
            <a:r>
              <a:rPr lang="it-IT" sz="1800" b="1" dirty="0">
                <a:solidFill>
                  <a:schemeClr val="accent6"/>
                </a:solidFill>
                <a:effectLst/>
                <a:latin typeface="Calibri" panose="020F0502020204030204" pitchFamily="34" charset="0"/>
              </a:rPr>
              <a:t> par le Comité </a:t>
            </a:r>
            <a:r>
              <a:rPr lang="it-IT" sz="1800" b="1" dirty="0" err="1">
                <a:solidFill>
                  <a:schemeClr val="accent6"/>
                </a:solidFill>
                <a:effectLst/>
                <a:latin typeface="Calibri" panose="020F0502020204030204" pitchFamily="34" charset="0"/>
              </a:rPr>
              <a:t>Mixte</a:t>
            </a:r>
            <a:r>
              <a:rPr lang="it-IT" sz="1800" b="1" dirty="0">
                <a:solidFill>
                  <a:schemeClr val="accent6"/>
                </a:solidFill>
                <a:effectLst/>
                <a:latin typeface="Calibri" panose="020F0502020204030204" pitchFamily="34" charset="0"/>
              </a:rPr>
              <a:t> de </a:t>
            </a:r>
            <a:r>
              <a:rPr lang="it-IT" sz="1800" b="1" dirty="0" err="1">
                <a:solidFill>
                  <a:schemeClr val="accent6"/>
                </a:solidFill>
                <a:effectLst/>
                <a:latin typeface="Calibri" panose="020F0502020204030204" pitchFamily="34" charset="0"/>
              </a:rPr>
              <a:t>Suivi</a:t>
            </a:r>
            <a:r>
              <a:rPr lang="it-IT" sz="1800" b="1" dirty="0">
                <a:solidFill>
                  <a:schemeClr val="accent6"/>
                </a:solidFill>
                <a:effectLst/>
                <a:latin typeface="Calibri" panose="020F0502020204030204" pitchFamily="34" charset="0"/>
              </a:rPr>
              <a:t>. </a:t>
            </a:r>
            <a:endParaRPr lang="it-IT" b="1" dirty="0">
              <a:solidFill>
                <a:schemeClr val="accent6"/>
              </a:solidFill>
              <a:effectLst/>
            </a:endParaRPr>
          </a:p>
        </p:txBody>
      </p:sp>
    </p:spTree>
    <p:extLst>
      <p:ext uri="{BB962C8B-B14F-4D97-AF65-F5344CB8AC3E}">
        <p14:creationId xmlns:p14="http://schemas.microsoft.com/office/powerpoint/2010/main" val="3510310219"/>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Box 2"/>
          <p:cNvSpPr txBox="1">
            <a:spLocks noChangeArrowheads="1"/>
          </p:cNvSpPr>
          <p:nvPr/>
        </p:nvSpPr>
        <p:spPr bwMode="auto">
          <a:xfrm>
            <a:off x="262467" y="128843"/>
            <a:ext cx="11929533" cy="93610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nchor="ct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ＭＳ Ｐゴシック" charset="0"/>
                <a:cs typeface="Arial Unicode MS" charset="0"/>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5pPr>
            <a:lvl6pPr marL="2514600" indent="-228600" defTabSz="449263" eaLnBrk="0" fontAlgn="base" hangingPunct="0">
              <a:lnSpc>
                <a:spcPct val="90000"/>
              </a:lnSpc>
              <a:spcBef>
                <a:spcPts val="45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6pPr>
            <a:lvl7pPr marL="2971800" indent="-228600" defTabSz="449263" eaLnBrk="0" fontAlgn="base" hangingPunct="0">
              <a:lnSpc>
                <a:spcPct val="90000"/>
              </a:lnSpc>
              <a:spcBef>
                <a:spcPts val="45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7pPr>
            <a:lvl8pPr marL="3429000" indent="-228600" defTabSz="449263" eaLnBrk="0" fontAlgn="base" hangingPunct="0">
              <a:lnSpc>
                <a:spcPct val="90000"/>
              </a:lnSpc>
              <a:spcBef>
                <a:spcPts val="45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8pPr>
            <a:lvl9pPr marL="3886200" indent="-228600" defTabSz="449263" eaLnBrk="0" fontAlgn="base" hangingPunct="0">
              <a:lnSpc>
                <a:spcPct val="90000"/>
              </a:lnSpc>
              <a:spcBef>
                <a:spcPts val="45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9pPr>
          </a:lstStyle>
          <a:p>
            <a:pPr algn="ctr"/>
            <a:r>
              <a:rPr lang="fr-FR" sz="3200" b="1" dirty="0">
                <a:solidFill>
                  <a:schemeClr val="bg1"/>
                </a:solidFill>
                <a:latin typeface="Trebuchet MS" panose="020B0603020202020204" pitchFamily="34" charset="0"/>
              </a:rPr>
              <a:t>Les mots </a:t>
            </a:r>
            <a:r>
              <a:rPr lang="fr-FR" sz="3200" b="1" dirty="0" err="1">
                <a:solidFill>
                  <a:schemeClr val="bg1"/>
                </a:solidFill>
                <a:latin typeface="Trebuchet MS" panose="020B0603020202020204" pitchFamily="34" charset="0"/>
              </a:rPr>
              <a:t>clès</a:t>
            </a:r>
            <a:r>
              <a:rPr lang="fr-FR" sz="3200" b="1" dirty="0">
                <a:solidFill>
                  <a:schemeClr val="bg1"/>
                </a:solidFill>
                <a:latin typeface="Trebuchet MS" panose="020B0603020202020204" pitchFamily="34" charset="0"/>
              </a:rPr>
              <a:t> de la demande de prolongation</a:t>
            </a:r>
          </a:p>
        </p:txBody>
      </p:sp>
      <p:sp>
        <p:nvSpPr>
          <p:cNvPr id="12" name="CasellaDiTesto 11"/>
          <p:cNvSpPr txBox="1"/>
          <p:nvPr/>
        </p:nvSpPr>
        <p:spPr>
          <a:xfrm>
            <a:off x="11268185" y="2229146"/>
            <a:ext cx="184666" cy="369332"/>
          </a:xfrm>
          <a:prstGeom prst="rect">
            <a:avLst/>
          </a:prstGeom>
          <a:noFill/>
        </p:spPr>
        <p:txBody>
          <a:bodyPr wrap="none" rtlCol="0">
            <a:spAutoFit/>
          </a:bodyPr>
          <a:lstStyle/>
          <a:p>
            <a:endParaRPr lang="fr-FR"/>
          </a:p>
        </p:txBody>
      </p:sp>
      <p:sp>
        <p:nvSpPr>
          <p:cNvPr id="23" name="CasellaDiTesto 22">
            <a:extLst>
              <a:ext uri="{FF2B5EF4-FFF2-40B4-BE49-F238E27FC236}">
                <a16:creationId xmlns:a16="http://schemas.microsoft.com/office/drawing/2014/main" id="{104CE016-911D-17EF-0224-03E2A60E8442}"/>
              </a:ext>
            </a:extLst>
          </p:cNvPr>
          <p:cNvSpPr txBox="1"/>
          <p:nvPr/>
        </p:nvSpPr>
        <p:spPr>
          <a:xfrm>
            <a:off x="9220967" y="2020468"/>
            <a:ext cx="184731" cy="369332"/>
          </a:xfrm>
          <a:prstGeom prst="rect">
            <a:avLst/>
          </a:prstGeom>
          <a:noFill/>
        </p:spPr>
        <p:txBody>
          <a:bodyPr wrap="none" rtlCol="0">
            <a:spAutoFit/>
          </a:bodyPr>
          <a:lstStyle/>
          <a:p>
            <a:endParaRPr lang="fr-FR"/>
          </a:p>
        </p:txBody>
      </p:sp>
      <p:pic>
        <p:nvPicPr>
          <p:cNvPr id="4" name="Immagine 3">
            <a:extLst>
              <a:ext uri="{FF2B5EF4-FFF2-40B4-BE49-F238E27FC236}">
                <a16:creationId xmlns:a16="http://schemas.microsoft.com/office/drawing/2014/main" id="{7E47F17F-BA98-22E2-7D83-C24604F83D3D}"/>
              </a:ext>
            </a:extLst>
          </p:cNvPr>
          <p:cNvPicPr>
            <a:picLocks noChangeAspect="1"/>
          </p:cNvPicPr>
          <p:nvPr/>
        </p:nvPicPr>
        <p:blipFill>
          <a:blip r:embed="rId2"/>
          <a:stretch>
            <a:fillRect/>
          </a:stretch>
        </p:blipFill>
        <p:spPr>
          <a:xfrm>
            <a:off x="0" y="1285086"/>
            <a:ext cx="3492500" cy="1754327"/>
          </a:xfrm>
          <a:prstGeom prst="rect">
            <a:avLst/>
          </a:prstGeom>
        </p:spPr>
      </p:pic>
      <p:sp>
        <p:nvSpPr>
          <p:cNvPr id="7" name="Rettangolo 6">
            <a:extLst>
              <a:ext uri="{FF2B5EF4-FFF2-40B4-BE49-F238E27FC236}">
                <a16:creationId xmlns:a16="http://schemas.microsoft.com/office/drawing/2014/main" id="{58D20102-04A4-9D09-5BAC-37D77497F2C4}"/>
              </a:ext>
            </a:extLst>
          </p:cNvPr>
          <p:cNvSpPr/>
          <p:nvPr/>
        </p:nvSpPr>
        <p:spPr>
          <a:xfrm>
            <a:off x="1685925" y="4961711"/>
            <a:ext cx="7154042" cy="1323439"/>
          </a:xfrm>
          <a:prstGeom prst="rect">
            <a:avLst/>
          </a:prstGeom>
          <a:noFill/>
        </p:spPr>
        <p:txBody>
          <a:bodyPr wrap="square" lIns="91440" tIns="45720" rIns="91440" bIns="45720">
            <a:spAutoFit/>
          </a:bodyPr>
          <a:lstStyle/>
          <a:p>
            <a:pPr algn="ctr"/>
            <a:r>
              <a:rPr lang="it-IT" sz="4000" b="1" dirty="0" err="1">
                <a:ln w="22225">
                  <a:solidFill>
                    <a:schemeClr val="accent2"/>
                  </a:solidFill>
                  <a:prstDash val="solid"/>
                </a:ln>
                <a:solidFill>
                  <a:schemeClr val="accent2">
                    <a:lumMod val="40000"/>
                    <a:lumOff val="60000"/>
                  </a:schemeClr>
                </a:solidFill>
              </a:rPr>
              <a:t>Quelques</a:t>
            </a:r>
            <a:r>
              <a:rPr lang="it-IT" sz="4000" b="1" dirty="0">
                <a:ln w="22225">
                  <a:solidFill>
                    <a:schemeClr val="accent2"/>
                  </a:solidFill>
                  <a:prstDash val="solid"/>
                </a:ln>
                <a:solidFill>
                  <a:schemeClr val="accent2">
                    <a:lumMod val="40000"/>
                    <a:lumOff val="60000"/>
                  </a:schemeClr>
                </a:solidFill>
              </a:rPr>
              <a:t> </a:t>
            </a:r>
            <a:r>
              <a:rPr lang="it-IT" sz="4000" b="1" dirty="0" err="1">
                <a:ln w="22225">
                  <a:solidFill>
                    <a:schemeClr val="accent2"/>
                  </a:solidFill>
                  <a:prstDash val="solid"/>
                </a:ln>
                <a:solidFill>
                  <a:schemeClr val="accent2">
                    <a:lumMod val="40000"/>
                    <a:lumOff val="60000"/>
                  </a:schemeClr>
                </a:solidFill>
              </a:rPr>
              <a:t>mois</a:t>
            </a:r>
            <a:r>
              <a:rPr lang="it-IT" sz="4000" b="1" dirty="0">
                <a:ln w="22225">
                  <a:solidFill>
                    <a:schemeClr val="accent2"/>
                  </a:solidFill>
                  <a:prstDash val="solid"/>
                </a:ln>
                <a:solidFill>
                  <a:schemeClr val="accent2">
                    <a:lumMod val="40000"/>
                    <a:lumOff val="60000"/>
                  </a:schemeClr>
                </a:solidFill>
              </a:rPr>
              <a:t> </a:t>
            </a:r>
            <a:r>
              <a:rPr lang="it-IT" sz="4000" b="1" dirty="0" err="1">
                <a:ln w="22225">
                  <a:solidFill>
                    <a:schemeClr val="accent2"/>
                  </a:solidFill>
                  <a:prstDash val="solid"/>
                </a:ln>
                <a:solidFill>
                  <a:schemeClr val="accent2">
                    <a:lumMod val="40000"/>
                    <a:lumOff val="60000"/>
                  </a:schemeClr>
                </a:solidFill>
              </a:rPr>
              <a:t>supplementaires</a:t>
            </a:r>
            <a:r>
              <a:rPr lang="it-IT" sz="4000" b="1" dirty="0">
                <a:ln w="22225">
                  <a:solidFill>
                    <a:schemeClr val="accent2"/>
                  </a:solidFill>
                  <a:prstDash val="solid"/>
                </a:ln>
                <a:solidFill>
                  <a:schemeClr val="accent2">
                    <a:lumMod val="40000"/>
                    <a:lumOff val="60000"/>
                  </a:schemeClr>
                </a:solidFill>
              </a:rPr>
              <a:t> </a:t>
            </a:r>
            <a:r>
              <a:rPr lang="it-IT" sz="4000" b="1" dirty="0" err="1">
                <a:ln w="22225">
                  <a:solidFill>
                    <a:schemeClr val="accent2"/>
                  </a:solidFill>
                  <a:prstDash val="solid"/>
                </a:ln>
                <a:solidFill>
                  <a:schemeClr val="accent2">
                    <a:lumMod val="40000"/>
                    <a:lumOff val="60000"/>
                  </a:schemeClr>
                </a:solidFill>
              </a:rPr>
              <a:t>jusquais</a:t>
            </a:r>
            <a:r>
              <a:rPr lang="it-IT" sz="4000" b="1" dirty="0">
                <a:ln w="22225">
                  <a:solidFill>
                    <a:schemeClr val="accent2"/>
                  </a:solidFill>
                  <a:prstDash val="solid"/>
                </a:ln>
                <a:solidFill>
                  <a:schemeClr val="accent2">
                    <a:lumMod val="40000"/>
                    <a:lumOff val="60000"/>
                  </a:schemeClr>
                </a:solidFill>
              </a:rPr>
              <a:t> 9 </a:t>
            </a:r>
            <a:r>
              <a:rPr lang="it-IT" sz="4000" b="1" dirty="0" err="1">
                <a:ln w="22225">
                  <a:solidFill>
                    <a:schemeClr val="accent2"/>
                  </a:solidFill>
                  <a:prstDash val="solid"/>
                </a:ln>
                <a:solidFill>
                  <a:schemeClr val="accent2">
                    <a:lumMod val="40000"/>
                    <a:lumOff val="60000"/>
                  </a:schemeClr>
                </a:solidFill>
              </a:rPr>
              <a:t>mois</a:t>
            </a:r>
            <a:r>
              <a:rPr lang="it-IT" sz="4000" b="1" dirty="0">
                <a:ln w="22225">
                  <a:solidFill>
                    <a:schemeClr val="accent2"/>
                  </a:solidFill>
                  <a:prstDash val="solid"/>
                </a:ln>
                <a:solidFill>
                  <a:schemeClr val="accent2">
                    <a:lumMod val="40000"/>
                    <a:lumOff val="60000"/>
                  </a:schemeClr>
                </a:solidFill>
              </a:rPr>
              <a:t> </a:t>
            </a:r>
            <a:endParaRPr lang="it-IT" sz="4000" b="1" cap="none" spc="0" dirty="0">
              <a:ln w="22225">
                <a:solidFill>
                  <a:schemeClr val="accent2"/>
                </a:solidFill>
                <a:prstDash val="solid"/>
              </a:ln>
              <a:solidFill>
                <a:schemeClr val="accent2">
                  <a:lumMod val="40000"/>
                  <a:lumOff val="60000"/>
                </a:schemeClr>
              </a:solidFill>
              <a:effectLst/>
            </a:endParaRPr>
          </a:p>
        </p:txBody>
      </p:sp>
      <p:sp>
        <p:nvSpPr>
          <p:cNvPr id="8" name="Freccia destra 7">
            <a:extLst>
              <a:ext uri="{FF2B5EF4-FFF2-40B4-BE49-F238E27FC236}">
                <a16:creationId xmlns:a16="http://schemas.microsoft.com/office/drawing/2014/main" id="{C482AAE3-B4E1-555A-92F8-043E934908A1}"/>
              </a:ext>
            </a:extLst>
          </p:cNvPr>
          <p:cNvSpPr/>
          <p:nvPr/>
        </p:nvSpPr>
        <p:spPr>
          <a:xfrm>
            <a:off x="7282758" y="1813975"/>
            <a:ext cx="988406" cy="59637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18" name="Immagine 17">
            <a:extLst>
              <a:ext uri="{FF2B5EF4-FFF2-40B4-BE49-F238E27FC236}">
                <a16:creationId xmlns:a16="http://schemas.microsoft.com/office/drawing/2014/main" id="{47ED3ACF-09B5-761A-9CF3-14B22D7D7A9F}"/>
              </a:ext>
            </a:extLst>
          </p:cNvPr>
          <p:cNvPicPr>
            <a:picLocks noChangeAspect="1"/>
          </p:cNvPicPr>
          <p:nvPr/>
        </p:nvPicPr>
        <p:blipFill>
          <a:blip r:embed="rId3"/>
          <a:stretch>
            <a:fillRect/>
          </a:stretch>
        </p:blipFill>
        <p:spPr>
          <a:xfrm>
            <a:off x="8401837" y="1348808"/>
            <a:ext cx="3637553" cy="1626881"/>
          </a:xfrm>
          <a:prstGeom prst="rect">
            <a:avLst/>
          </a:prstGeom>
        </p:spPr>
      </p:pic>
      <p:pic>
        <p:nvPicPr>
          <p:cNvPr id="20" name="Immagine 19">
            <a:extLst>
              <a:ext uri="{FF2B5EF4-FFF2-40B4-BE49-F238E27FC236}">
                <a16:creationId xmlns:a16="http://schemas.microsoft.com/office/drawing/2014/main" id="{104F89C6-D63A-4BEB-B2E5-E9BB59C2E565}"/>
              </a:ext>
            </a:extLst>
          </p:cNvPr>
          <p:cNvPicPr>
            <a:picLocks noChangeAspect="1"/>
          </p:cNvPicPr>
          <p:nvPr/>
        </p:nvPicPr>
        <p:blipFill>
          <a:blip r:embed="rId4"/>
          <a:stretch>
            <a:fillRect/>
          </a:stretch>
        </p:blipFill>
        <p:spPr>
          <a:xfrm>
            <a:off x="8648700" y="3308832"/>
            <a:ext cx="3543300" cy="2286000"/>
          </a:xfrm>
          <a:prstGeom prst="rect">
            <a:avLst/>
          </a:prstGeom>
        </p:spPr>
      </p:pic>
      <p:pic>
        <p:nvPicPr>
          <p:cNvPr id="24" name="Immagine 23">
            <a:extLst>
              <a:ext uri="{FF2B5EF4-FFF2-40B4-BE49-F238E27FC236}">
                <a16:creationId xmlns:a16="http://schemas.microsoft.com/office/drawing/2014/main" id="{552000F3-7C57-DF15-BABE-3B668DD10A90}"/>
              </a:ext>
            </a:extLst>
          </p:cNvPr>
          <p:cNvPicPr>
            <a:picLocks noChangeAspect="1"/>
          </p:cNvPicPr>
          <p:nvPr/>
        </p:nvPicPr>
        <p:blipFill>
          <a:blip r:embed="rId2"/>
          <a:stretch>
            <a:fillRect/>
          </a:stretch>
        </p:blipFill>
        <p:spPr>
          <a:xfrm>
            <a:off x="-35765" y="3191813"/>
            <a:ext cx="3492500" cy="1754327"/>
          </a:xfrm>
          <a:prstGeom prst="rect">
            <a:avLst/>
          </a:prstGeom>
        </p:spPr>
      </p:pic>
      <p:pic>
        <p:nvPicPr>
          <p:cNvPr id="26" name="Immagine 25">
            <a:extLst>
              <a:ext uri="{FF2B5EF4-FFF2-40B4-BE49-F238E27FC236}">
                <a16:creationId xmlns:a16="http://schemas.microsoft.com/office/drawing/2014/main" id="{764A4879-53AD-6835-63EF-BAA0880E6BDF}"/>
              </a:ext>
            </a:extLst>
          </p:cNvPr>
          <p:cNvPicPr>
            <a:picLocks noChangeAspect="1"/>
          </p:cNvPicPr>
          <p:nvPr/>
        </p:nvPicPr>
        <p:blipFill>
          <a:blip r:embed="rId2"/>
          <a:stretch>
            <a:fillRect/>
          </a:stretch>
        </p:blipFill>
        <p:spPr>
          <a:xfrm>
            <a:off x="152400" y="1437486"/>
            <a:ext cx="3492500" cy="1754327"/>
          </a:xfrm>
          <a:prstGeom prst="rect">
            <a:avLst/>
          </a:prstGeom>
        </p:spPr>
      </p:pic>
      <p:sp>
        <p:nvSpPr>
          <p:cNvPr id="28" name="Rettangolo 27">
            <a:extLst>
              <a:ext uri="{FF2B5EF4-FFF2-40B4-BE49-F238E27FC236}">
                <a16:creationId xmlns:a16="http://schemas.microsoft.com/office/drawing/2014/main" id="{A0D9D1DD-F564-12B3-183A-C29E4F6E89DB}"/>
              </a:ext>
            </a:extLst>
          </p:cNvPr>
          <p:cNvSpPr/>
          <p:nvPr/>
        </p:nvSpPr>
        <p:spPr>
          <a:xfrm>
            <a:off x="-223930" y="3882274"/>
            <a:ext cx="3230033" cy="584775"/>
          </a:xfrm>
          <a:prstGeom prst="rect">
            <a:avLst/>
          </a:prstGeom>
          <a:noFill/>
        </p:spPr>
        <p:txBody>
          <a:bodyPr wrap="square" lIns="91440" tIns="45720" rIns="91440" bIns="45720">
            <a:spAutoFit/>
          </a:bodyPr>
          <a:lstStyle/>
          <a:p>
            <a:pPr algn="ctr"/>
            <a:r>
              <a:rPr lang="it-IT" sz="3200" b="1" cap="none" spc="0" dirty="0">
                <a:ln w="22225">
                  <a:solidFill>
                    <a:schemeClr val="accent2"/>
                  </a:solidFill>
                  <a:prstDash val="solid"/>
                </a:ln>
                <a:solidFill>
                  <a:schemeClr val="accent2">
                    <a:lumMod val="40000"/>
                    <a:lumOff val="60000"/>
                  </a:schemeClr>
                </a:solidFill>
                <a:effectLst/>
              </a:rPr>
              <a:t>Extension</a:t>
            </a:r>
          </a:p>
        </p:txBody>
      </p:sp>
      <p:sp>
        <p:nvSpPr>
          <p:cNvPr id="29" name="Rettangolo 28">
            <a:extLst>
              <a:ext uri="{FF2B5EF4-FFF2-40B4-BE49-F238E27FC236}">
                <a16:creationId xmlns:a16="http://schemas.microsoft.com/office/drawing/2014/main" id="{50917C37-65FE-17F6-DC06-3AC691D8868C}"/>
              </a:ext>
            </a:extLst>
          </p:cNvPr>
          <p:cNvSpPr/>
          <p:nvPr/>
        </p:nvSpPr>
        <p:spPr>
          <a:xfrm>
            <a:off x="3875350" y="3297499"/>
            <a:ext cx="4174641" cy="1754326"/>
          </a:xfrm>
          <a:prstGeom prst="rect">
            <a:avLst/>
          </a:prstGeom>
          <a:noFill/>
        </p:spPr>
        <p:txBody>
          <a:bodyPr wrap="square" lIns="91440" tIns="45720" rIns="91440" bIns="45720">
            <a:spAutoFit/>
          </a:bodyPr>
          <a:lstStyle/>
          <a:p>
            <a:pPr algn="ctr"/>
            <a:r>
              <a:rPr lang="fr-FR" sz="5400" b="1" dirty="0">
                <a:ln w="22225">
                  <a:solidFill>
                    <a:schemeClr val="accent2"/>
                  </a:solidFill>
                  <a:prstDash val="solid"/>
                </a:ln>
                <a:solidFill>
                  <a:schemeClr val="accent2">
                    <a:lumMod val="40000"/>
                    <a:lumOff val="60000"/>
                  </a:schemeClr>
                </a:solidFill>
              </a:rPr>
              <a:t>6 mois ou…</a:t>
            </a:r>
          </a:p>
          <a:p>
            <a:pPr algn="ctr"/>
            <a:r>
              <a:rPr lang="fr-FR" sz="5400" b="1" cap="none" spc="0" dirty="0">
                <a:ln w="22225">
                  <a:solidFill>
                    <a:schemeClr val="accent2"/>
                  </a:solidFill>
                  <a:prstDash val="solid"/>
                </a:ln>
                <a:solidFill>
                  <a:schemeClr val="accent2">
                    <a:lumMod val="40000"/>
                    <a:lumOff val="60000"/>
                  </a:schemeClr>
                </a:solidFill>
                <a:effectLst/>
              </a:rPr>
              <a:t>Si justifié ….</a:t>
            </a:r>
            <a:endParaRPr lang="it-IT" sz="5400" b="1" cap="none" spc="0" dirty="0">
              <a:ln w="22225">
                <a:solidFill>
                  <a:schemeClr val="accent2"/>
                </a:solidFill>
                <a:prstDash val="solid"/>
              </a:ln>
              <a:solidFill>
                <a:schemeClr val="accent2">
                  <a:lumMod val="40000"/>
                  <a:lumOff val="60000"/>
                </a:schemeClr>
              </a:solidFill>
              <a:effectLst/>
            </a:endParaRPr>
          </a:p>
        </p:txBody>
      </p:sp>
      <p:pic>
        <p:nvPicPr>
          <p:cNvPr id="30" name="Immagine 29">
            <a:extLst>
              <a:ext uri="{FF2B5EF4-FFF2-40B4-BE49-F238E27FC236}">
                <a16:creationId xmlns:a16="http://schemas.microsoft.com/office/drawing/2014/main" id="{EF09AF68-19B5-8AA0-C2C0-41FC1685F28F}"/>
              </a:ext>
            </a:extLst>
          </p:cNvPr>
          <p:cNvPicPr>
            <a:picLocks noChangeAspect="1"/>
          </p:cNvPicPr>
          <p:nvPr/>
        </p:nvPicPr>
        <p:blipFill>
          <a:blip r:embed="rId5"/>
          <a:stretch>
            <a:fillRect/>
          </a:stretch>
        </p:blipFill>
        <p:spPr>
          <a:xfrm>
            <a:off x="7054251" y="4084548"/>
            <a:ext cx="1445420" cy="1148424"/>
          </a:xfrm>
          <a:prstGeom prst="rect">
            <a:avLst/>
          </a:prstGeom>
        </p:spPr>
      </p:pic>
      <p:sp>
        <p:nvSpPr>
          <p:cNvPr id="31" name="Rettangolo 30">
            <a:extLst>
              <a:ext uri="{FF2B5EF4-FFF2-40B4-BE49-F238E27FC236}">
                <a16:creationId xmlns:a16="http://schemas.microsoft.com/office/drawing/2014/main" id="{04860622-DBFA-4054-976E-74737DBCEB35}"/>
              </a:ext>
            </a:extLst>
          </p:cNvPr>
          <p:cNvSpPr/>
          <p:nvPr/>
        </p:nvSpPr>
        <p:spPr>
          <a:xfrm>
            <a:off x="3718613" y="1777428"/>
            <a:ext cx="4174641" cy="1754326"/>
          </a:xfrm>
          <a:prstGeom prst="rect">
            <a:avLst/>
          </a:prstGeom>
          <a:noFill/>
        </p:spPr>
        <p:txBody>
          <a:bodyPr wrap="square" lIns="91440" tIns="45720" rIns="91440" bIns="45720">
            <a:spAutoFit/>
          </a:bodyPr>
          <a:lstStyle/>
          <a:p>
            <a:pPr algn="ctr"/>
            <a:r>
              <a:rPr lang="fr-FR" sz="5400" b="1" cap="none" spc="0" dirty="0">
                <a:ln w="22225">
                  <a:solidFill>
                    <a:schemeClr val="accent2"/>
                  </a:solidFill>
                  <a:prstDash val="solid"/>
                </a:ln>
                <a:solidFill>
                  <a:schemeClr val="accent2">
                    <a:lumMod val="40000"/>
                    <a:lumOff val="60000"/>
                  </a:schemeClr>
                </a:solidFill>
                <a:effectLst/>
              </a:rPr>
              <a:t>Dûment</a:t>
            </a:r>
            <a:r>
              <a:rPr lang="it-IT" sz="5400" b="1" cap="none" spc="0" dirty="0">
                <a:ln w="22225">
                  <a:solidFill>
                    <a:schemeClr val="accent2"/>
                  </a:solidFill>
                  <a:prstDash val="solid"/>
                </a:ln>
                <a:solidFill>
                  <a:schemeClr val="accent2">
                    <a:lumMod val="40000"/>
                    <a:lumOff val="60000"/>
                  </a:schemeClr>
                </a:solidFill>
                <a:effectLst/>
              </a:rPr>
              <a:t> </a:t>
            </a:r>
            <a:r>
              <a:rPr lang="fr-FR" sz="5400" b="1" cap="none" spc="0" dirty="0">
                <a:ln w="22225">
                  <a:solidFill>
                    <a:schemeClr val="accent2"/>
                  </a:solidFill>
                  <a:prstDash val="solid"/>
                </a:ln>
                <a:solidFill>
                  <a:schemeClr val="accent2">
                    <a:lumMod val="40000"/>
                    <a:lumOff val="60000"/>
                  </a:schemeClr>
                </a:solidFill>
                <a:effectLst/>
              </a:rPr>
              <a:t>justifiée</a:t>
            </a:r>
            <a:r>
              <a:rPr lang="it-IT" sz="5400" b="1" cap="none" spc="0" dirty="0">
                <a:ln w="22225">
                  <a:solidFill>
                    <a:schemeClr val="accent2"/>
                  </a:solidFill>
                  <a:prstDash val="solid"/>
                </a:ln>
                <a:solidFill>
                  <a:schemeClr val="accent2">
                    <a:lumMod val="40000"/>
                    <a:lumOff val="60000"/>
                  </a:schemeClr>
                </a:solidFill>
                <a:effectLst/>
              </a:rPr>
              <a:t> </a:t>
            </a:r>
          </a:p>
        </p:txBody>
      </p:sp>
      <p:sp>
        <p:nvSpPr>
          <p:cNvPr id="43" name="Rettangolo 42">
            <a:extLst>
              <a:ext uri="{FF2B5EF4-FFF2-40B4-BE49-F238E27FC236}">
                <a16:creationId xmlns:a16="http://schemas.microsoft.com/office/drawing/2014/main" id="{4E1B1A3D-E8C7-41AF-DDC7-5EA299542AC5}"/>
              </a:ext>
            </a:extLst>
          </p:cNvPr>
          <p:cNvSpPr/>
          <p:nvPr/>
        </p:nvSpPr>
        <p:spPr>
          <a:xfrm>
            <a:off x="262467" y="2253964"/>
            <a:ext cx="2869607" cy="584775"/>
          </a:xfrm>
          <a:prstGeom prst="rect">
            <a:avLst/>
          </a:prstGeom>
          <a:noFill/>
        </p:spPr>
        <p:txBody>
          <a:bodyPr wrap="square" lIns="91440" tIns="45720" rIns="91440" bIns="45720">
            <a:spAutoFit/>
          </a:bodyPr>
          <a:lstStyle/>
          <a:p>
            <a:pPr algn="ctr"/>
            <a:r>
              <a:rPr lang="it-IT" sz="3200" b="1" cap="none" spc="0" dirty="0" err="1">
                <a:ln w="22225">
                  <a:solidFill>
                    <a:schemeClr val="accent2"/>
                  </a:solidFill>
                  <a:prstDash val="solid"/>
                </a:ln>
                <a:solidFill>
                  <a:schemeClr val="accent2">
                    <a:lumMod val="40000"/>
                    <a:lumOff val="60000"/>
                  </a:schemeClr>
                </a:solidFill>
                <a:effectLst/>
              </a:rPr>
              <a:t>Justications</a:t>
            </a:r>
            <a:r>
              <a:rPr lang="it-IT" sz="3200" b="1" cap="none" spc="0" dirty="0">
                <a:ln w="22225">
                  <a:solidFill>
                    <a:schemeClr val="accent2"/>
                  </a:solidFill>
                  <a:prstDash val="solid"/>
                </a:ln>
                <a:solidFill>
                  <a:schemeClr val="accent2">
                    <a:lumMod val="40000"/>
                    <a:lumOff val="60000"/>
                  </a:schemeClr>
                </a:solidFill>
                <a:effectLst/>
              </a:rPr>
              <a:t> </a:t>
            </a:r>
          </a:p>
        </p:txBody>
      </p:sp>
    </p:spTree>
    <p:extLst>
      <p:ext uri="{BB962C8B-B14F-4D97-AF65-F5344CB8AC3E}">
        <p14:creationId xmlns:p14="http://schemas.microsoft.com/office/powerpoint/2010/main" val="85838775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
          <p:cNvSpPr txBox="1">
            <a:spLocks noChangeArrowheads="1"/>
          </p:cNvSpPr>
          <p:nvPr/>
        </p:nvSpPr>
        <p:spPr bwMode="auto">
          <a:xfrm>
            <a:off x="0" y="153557"/>
            <a:ext cx="12192000" cy="93610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nchor="ct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ＭＳ Ｐゴシック" charset="0"/>
                <a:cs typeface="Arial Unicode MS" charset="0"/>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5pPr>
            <a:lvl6pPr marL="2514600" indent="-228600" defTabSz="449263" eaLnBrk="0" fontAlgn="base" hangingPunct="0">
              <a:lnSpc>
                <a:spcPct val="90000"/>
              </a:lnSpc>
              <a:spcBef>
                <a:spcPts val="45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6pPr>
            <a:lvl7pPr marL="2971800" indent="-228600" defTabSz="449263" eaLnBrk="0" fontAlgn="base" hangingPunct="0">
              <a:lnSpc>
                <a:spcPct val="90000"/>
              </a:lnSpc>
              <a:spcBef>
                <a:spcPts val="45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7pPr>
            <a:lvl8pPr marL="3429000" indent="-228600" defTabSz="449263" eaLnBrk="0" fontAlgn="base" hangingPunct="0">
              <a:lnSpc>
                <a:spcPct val="90000"/>
              </a:lnSpc>
              <a:spcBef>
                <a:spcPts val="45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8pPr>
            <a:lvl9pPr marL="3886200" indent="-228600" defTabSz="449263" eaLnBrk="0" fontAlgn="base" hangingPunct="0">
              <a:lnSpc>
                <a:spcPct val="90000"/>
              </a:lnSpc>
              <a:spcBef>
                <a:spcPts val="45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9pPr>
          </a:lstStyle>
          <a:p>
            <a:pPr lvl="0" algn="ctr">
              <a:tabLst/>
            </a:pPr>
            <a:r>
              <a:rPr lang="fr-FR" sz="3200" b="1" dirty="0">
                <a:solidFill>
                  <a:prstClr val="white"/>
                </a:solidFill>
                <a:latin typeface="Trebuchet MS" panose="020B0603020202020204" pitchFamily="34" charset="0"/>
                <a:ea typeface="+mn-ea"/>
                <a:cs typeface="+mn-cs"/>
              </a:rPr>
              <a:t>MODALITÉS DE PAIEMENT</a:t>
            </a:r>
          </a:p>
          <a:p>
            <a:pPr lvl="0" algn="ctr">
              <a:tabLst/>
            </a:pPr>
            <a:r>
              <a:rPr lang="fr-FR" sz="3200" b="1" dirty="0">
                <a:solidFill>
                  <a:prstClr val="white"/>
                </a:solidFill>
                <a:latin typeface="Trebuchet MS" panose="020B0603020202020204" pitchFamily="34" charset="0"/>
                <a:ea typeface="+mn-ea"/>
                <a:cs typeface="+mn-cs"/>
              </a:rPr>
              <a:t>Art. 7 CTR</a:t>
            </a:r>
          </a:p>
        </p:txBody>
      </p:sp>
      <p:sp>
        <p:nvSpPr>
          <p:cNvPr id="3" name="Rettangolo 2"/>
          <p:cNvSpPr/>
          <p:nvPr/>
        </p:nvSpPr>
        <p:spPr>
          <a:xfrm>
            <a:off x="497646" y="1574412"/>
            <a:ext cx="10655795" cy="3847207"/>
          </a:xfrm>
          <a:prstGeom prst="rect">
            <a:avLst/>
          </a:prstGeom>
        </p:spPr>
        <p:txBody>
          <a:bodyPr wrap="square">
            <a:spAutoFit/>
          </a:bodyPr>
          <a:lstStyle/>
          <a:p>
            <a:endParaRPr lang="fr-FR" sz="1000" dirty="0"/>
          </a:p>
          <a:p>
            <a:pPr algn="just"/>
            <a:r>
              <a:rPr lang="fr-FR" kern="50" dirty="0">
                <a:solidFill>
                  <a:srgbClr val="002060"/>
                </a:solidFill>
                <a:latin typeface="Calibri" panose="020F0502020204030204" pitchFamily="34" charset="0"/>
                <a:ea typeface="Arial Unicode MS" panose="020B0604020202020204" pitchFamily="34" charset="-128"/>
                <a:cs typeface="Calibri" panose="020F0502020204030204" pitchFamily="34" charset="0"/>
              </a:rPr>
              <a:t>Le </a:t>
            </a:r>
            <a:r>
              <a:rPr lang="fr-FR" b="1" kern="50" dirty="0">
                <a:solidFill>
                  <a:srgbClr val="FF0000"/>
                </a:solidFill>
                <a:latin typeface="Calibri" panose="020F0502020204030204" pitchFamily="34" charset="0"/>
                <a:ea typeface="Arial Unicode MS" panose="020B0604020202020204" pitchFamily="34" charset="-128"/>
                <a:cs typeface="Calibri" panose="020F0502020204030204" pitchFamily="34" charset="0"/>
              </a:rPr>
              <a:t>versement de la deuxième trance de préfinancement </a:t>
            </a:r>
            <a:r>
              <a:rPr lang="fr-FR" kern="50" dirty="0">
                <a:solidFill>
                  <a:srgbClr val="002060"/>
                </a:solidFill>
                <a:latin typeface="Calibri" panose="020F0502020204030204" pitchFamily="34" charset="0"/>
                <a:ea typeface="Arial Unicode MS" panose="020B0604020202020204" pitchFamily="34" charset="-128"/>
                <a:cs typeface="Calibri" panose="020F0502020204030204" pitchFamily="34" charset="0"/>
              </a:rPr>
              <a:t>et des autres tranches suivra les options telle que spécifiée à l’article 7 du Contrat de Subvention. L</a:t>
            </a:r>
            <a:r>
              <a:rPr lang="fr-FR" kern="50" dirty="0">
                <a:solidFill>
                  <a:srgbClr val="00B050"/>
                </a:solidFill>
                <a:latin typeface="Calibri" panose="020F0502020204030204" pitchFamily="34" charset="0"/>
                <a:ea typeface="Arial Unicode MS" panose="020B0604020202020204" pitchFamily="34" charset="-128"/>
                <a:cs typeface="Calibri" panose="020F0502020204030204" pitchFamily="34" charset="0"/>
              </a:rPr>
              <a:t>’ AG vais à proposer au CMS de modifier l’article pour le virement du deuxième et troisième tranche du 15% dans en unique virement du 30%</a:t>
            </a:r>
          </a:p>
          <a:p>
            <a:pPr algn="just"/>
            <a:endParaRPr lang="fr-FR" kern="50" dirty="0">
              <a:solidFill>
                <a:srgbClr val="002060"/>
              </a:solidFill>
              <a:latin typeface="Calibri" panose="020F0502020204030204" pitchFamily="34" charset="0"/>
              <a:ea typeface="Arial Unicode MS" panose="020B0604020202020204" pitchFamily="34" charset="-128"/>
              <a:cs typeface="Calibri" panose="020F0502020204030204" pitchFamily="34" charset="0"/>
            </a:endParaRPr>
          </a:p>
          <a:p>
            <a:pPr algn="just"/>
            <a:r>
              <a:rPr lang="fr-FR" kern="50" dirty="0">
                <a:solidFill>
                  <a:srgbClr val="002060"/>
                </a:solidFill>
                <a:latin typeface="Calibri" panose="020F0502020204030204" pitchFamily="34" charset="0"/>
                <a:ea typeface="Arial Unicode MS" panose="020B0604020202020204" pitchFamily="34" charset="-128"/>
                <a:cs typeface="Calibri" panose="020F0502020204030204" pitchFamily="34" charset="0"/>
              </a:rPr>
              <a:t>Les versements ultérieurs et les paiements de solde seront effectués sur présentation de la demande de paiement et </a:t>
            </a:r>
            <a:r>
              <a:rPr lang="fr-FR" b="1" kern="50" dirty="0">
                <a:solidFill>
                  <a:srgbClr val="FF0000"/>
                </a:solidFill>
                <a:latin typeface="Calibri" panose="020F0502020204030204" pitchFamily="34" charset="0"/>
                <a:ea typeface="Arial Unicode MS" panose="020B0604020202020204" pitchFamily="34" charset="-128"/>
                <a:cs typeface="Calibri" panose="020F0502020204030204" pitchFamily="34" charset="0"/>
              </a:rPr>
              <a:t>des rapports intermédiaires et finaux</a:t>
            </a:r>
            <a:r>
              <a:rPr lang="fr-FR" kern="50" dirty="0">
                <a:solidFill>
                  <a:srgbClr val="002060"/>
                </a:solidFill>
                <a:latin typeface="Calibri" panose="020F0502020204030204" pitchFamily="34" charset="0"/>
                <a:ea typeface="Arial Unicode MS" panose="020B0604020202020204" pitchFamily="34" charset="-128"/>
                <a:cs typeface="Calibri" panose="020F0502020204030204" pitchFamily="34" charset="0"/>
              </a:rPr>
              <a:t>, tel que décrit à l’article 6 du Contrat de Subvention</a:t>
            </a:r>
          </a:p>
          <a:p>
            <a:pPr algn="just"/>
            <a:endParaRPr lang="fr-FR" kern="50" dirty="0">
              <a:solidFill>
                <a:srgbClr val="002060"/>
              </a:solidFill>
              <a:latin typeface="Calibri" panose="020F0502020204030204" pitchFamily="34" charset="0"/>
              <a:ea typeface="Arial Unicode MS" panose="020B0604020202020204" pitchFamily="34" charset="-128"/>
              <a:cs typeface="Calibri" panose="020F0502020204030204" pitchFamily="34" charset="0"/>
            </a:endParaRPr>
          </a:p>
          <a:p>
            <a:pPr algn="just"/>
            <a:r>
              <a:rPr lang="fr-FR" kern="50" dirty="0">
                <a:solidFill>
                  <a:srgbClr val="002060"/>
                </a:solidFill>
                <a:latin typeface="Calibri" panose="020F0502020204030204" pitchFamily="34" charset="0"/>
                <a:ea typeface="Arial Unicode MS" panose="020B0604020202020204" pitchFamily="34" charset="-128"/>
                <a:cs typeface="Calibri" panose="020F0502020204030204" pitchFamily="34" charset="0"/>
              </a:rPr>
              <a:t>À partir du deuxième préfinancement, la demande de paiement peut être déposée </a:t>
            </a:r>
          </a:p>
          <a:p>
            <a:pPr algn="just"/>
            <a:r>
              <a:rPr lang="fr-FR" kern="50" dirty="0">
                <a:solidFill>
                  <a:srgbClr val="002060"/>
                </a:solidFill>
                <a:latin typeface="Calibri" panose="020F0502020204030204" pitchFamily="34" charset="0"/>
                <a:ea typeface="Arial Unicode MS" panose="020B0604020202020204" pitchFamily="34" charset="-128"/>
                <a:cs typeface="Calibri" panose="020F0502020204030204" pitchFamily="34" charset="0"/>
              </a:rPr>
              <a:t>seulement si le projet a dépensé </a:t>
            </a:r>
            <a:r>
              <a:rPr lang="fr-FR" kern="50" dirty="0">
                <a:solidFill>
                  <a:srgbClr val="FF0000"/>
                </a:solidFill>
                <a:latin typeface="Calibri" panose="020F0502020204030204" pitchFamily="34" charset="0"/>
                <a:ea typeface="Arial Unicode MS" panose="020B0604020202020204" pitchFamily="34" charset="-128"/>
                <a:cs typeface="Calibri" panose="020F0502020204030204" pitchFamily="34" charset="0"/>
              </a:rPr>
              <a:t>au moins le 70% du dernier préfinancement</a:t>
            </a:r>
            <a:r>
              <a:rPr lang="fr-FR" kern="50" dirty="0">
                <a:solidFill>
                  <a:srgbClr val="002060"/>
                </a:solidFill>
                <a:latin typeface="Calibri" panose="020F0502020204030204" pitchFamily="34" charset="0"/>
                <a:ea typeface="Arial Unicode MS" panose="020B0604020202020204" pitchFamily="34" charset="-128"/>
                <a:cs typeface="Calibri" panose="020F0502020204030204" pitchFamily="34" charset="0"/>
              </a:rPr>
              <a:t>. </a:t>
            </a:r>
          </a:p>
          <a:p>
            <a:pPr algn="just"/>
            <a:endParaRPr lang="fr-FR" kern="50" dirty="0">
              <a:solidFill>
                <a:srgbClr val="002060"/>
              </a:solidFill>
              <a:latin typeface="Calibri" panose="020F0502020204030204" pitchFamily="34" charset="0"/>
              <a:ea typeface="Arial Unicode MS" panose="020B0604020202020204" pitchFamily="34" charset="-128"/>
              <a:cs typeface="Calibri" panose="020F0502020204030204" pitchFamily="34" charset="0"/>
            </a:endParaRPr>
          </a:p>
          <a:p>
            <a:pPr algn="just"/>
            <a:r>
              <a:rPr lang="fr-FR" kern="50" dirty="0">
                <a:solidFill>
                  <a:srgbClr val="002060"/>
                </a:solidFill>
                <a:latin typeface="Calibri" panose="020F0502020204030204" pitchFamily="34" charset="0"/>
                <a:ea typeface="Arial Unicode MS" panose="020B0604020202020204" pitchFamily="34" charset="-128"/>
                <a:cs typeface="Calibri" panose="020F0502020204030204" pitchFamily="34" charset="0"/>
              </a:rPr>
              <a:t>Les versements ultérieurs de la part de l’AG seront effectués seulement après </a:t>
            </a:r>
          </a:p>
          <a:p>
            <a:pPr algn="just"/>
            <a:r>
              <a:rPr lang="fr-FR" kern="50" dirty="0">
                <a:solidFill>
                  <a:srgbClr val="002060"/>
                </a:solidFill>
                <a:latin typeface="Calibri" panose="020F0502020204030204" pitchFamily="34" charset="0"/>
                <a:ea typeface="Arial Unicode MS" panose="020B0604020202020204" pitchFamily="34" charset="-128"/>
                <a:cs typeface="Calibri" panose="020F0502020204030204" pitchFamily="34" charset="0"/>
              </a:rPr>
              <a:t>l’approbation du rapport intermédiaire/final. </a:t>
            </a:r>
          </a:p>
          <a:p>
            <a:pPr algn="just"/>
            <a:endParaRPr lang="fr-FR" kern="50" dirty="0">
              <a:solidFill>
                <a:srgbClr val="002060"/>
              </a:solidFill>
              <a:latin typeface="Calibri" panose="020F0502020204030204" pitchFamily="34" charset="0"/>
              <a:ea typeface="Arial Unicode MS" panose="020B0604020202020204" pitchFamily="34" charset="-128"/>
              <a:cs typeface="Calibri" panose="020F0502020204030204" pitchFamily="34" charset="0"/>
            </a:endParaRPr>
          </a:p>
        </p:txBody>
      </p:sp>
      <p:pic>
        <p:nvPicPr>
          <p:cNvPr id="2" name="Immagine 1"/>
          <p:cNvPicPr>
            <a:picLocks noChangeAspect="1"/>
          </p:cNvPicPr>
          <p:nvPr/>
        </p:nvPicPr>
        <p:blipFill>
          <a:blip r:embed="rId2"/>
          <a:stretch>
            <a:fillRect/>
          </a:stretch>
        </p:blipFill>
        <p:spPr>
          <a:xfrm>
            <a:off x="9075268" y="3483084"/>
            <a:ext cx="2213400" cy="1822400"/>
          </a:xfrm>
          <a:prstGeom prst="rect">
            <a:avLst/>
          </a:prstGeom>
        </p:spPr>
      </p:pic>
    </p:spTree>
    <p:extLst>
      <p:ext uri="{BB962C8B-B14F-4D97-AF65-F5344CB8AC3E}">
        <p14:creationId xmlns:p14="http://schemas.microsoft.com/office/powerpoint/2010/main" val="141324932"/>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0" y="127130"/>
            <a:ext cx="12192000" cy="1325563"/>
          </a:xfrm>
        </p:spPr>
        <p:txBody>
          <a:bodyPr/>
          <a:lstStyle/>
          <a:p>
            <a:pPr lvl="0" algn="ctr">
              <a:lnSpc>
                <a:spcPct val="100000"/>
              </a:lnSpc>
              <a:spcBef>
                <a:spcPts val="0"/>
              </a:spcBef>
            </a:pPr>
            <a:r>
              <a:rPr lang="it-IT" sz="3200" dirty="0">
                <a:solidFill>
                  <a:prstClr val="white"/>
                </a:solidFill>
                <a:latin typeface="Trebuchet MS" panose="020B0603020202020204" pitchFamily="34" charset="0"/>
                <a:ea typeface="+mn-ea"/>
                <a:cs typeface="+mn-cs"/>
              </a:rPr>
              <a:t>PROGRAMME IEV DE COOPERATION TRANSFRONTALIERE</a:t>
            </a:r>
            <a:br>
              <a:rPr lang="it-IT" sz="3200" dirty="0">
                <a:solidFill>
                  <a:prstClr val="white"/>
                </a:solidFill>
                <a:latin typeface="Trebuchet MS" panose="020B0603020202020204" pitchFamily="34" charset="0"/>
                <a:ea typeface="+mn-ea"/>
                <a:cs typeface="+mn-cs"/>
              </a:rPr>
            </a:br>
            <a:r>
              <a:rPr lang="it-IT" sz="3200" dirty="0">
                <a:solidFill>
                  <a:prstClr val="white"/>
                </a:solidFill>
                <a:latin typeface="Trebuchet MS" panose="020B0603020202020204" pitchFamily="34" charset="0"/>
                <a:ea typeface="+mn-ea"/>
                <a:cs typeface="+mn-cs"/>
              </a:rPr>
              <a:t> ITALIE – TUNISIE 2014-2020</a:t>
            </a:r>
          </a:p>
        </p:txBody>
      </p:sp>
      <p:sp>
        <p:nvSpPr>
          <p:cNvPr id="4" name="CasellaDiTesto 3"/>
          <p:cNvSpPr txBox="1"/>
          <p:nvPr/>
        </p:nvSpPr>
        <p:spPr>
          <a:xfrm>
            <a:off x="175364" y="1553417"/>
            <a:ext cx="11611628" cy="4152419"/>
          </a:xfrm>
          <a:prstGeom prst="rect">
            <a:avLst/>
          </a:prstGeom>
          <a:noFill/>
        </p:spPr>
        <p:txBody>
          <a:bodyPr wrap="square" rtlCol="0">
            <a:spAutoFit/>
          </a:bodyPr>
          <a:lstStyle/>
          <a:p>
            <a:pPr lvl="0" algn="ctr" fontAlgn="base">
              <a:spcBef>
                <a:spcPts val="2000"/>
              </a:spcBef>
              <a:spcAft>
                <a:spcPct val="0"/>
              </a:spcAft>
            </a:pPr>
            <a:endParaRPr lang="it-IT" sz="2000" b="1" i="1" dirty="0">
              <a:solidFill>
                <a:srgbClr val="FF9900"/>
              </a:solidFill>
              <a:latin typeface="Trebuchet MS" panose="020B0603020202020204" pitchFamily="34" charset="0"/>
              <a:ea typeface="ＭＳ Ｐゴシック" charset="0"/>
            </a:endParaRPr>
          </a:p>
          <a:p>
            <a:pPr lvl="0" algn="ctr" eaLnBrk="0" fontAlgn="base" hangingPunct="0">
              <a:lnSpc>
                <a:spcPct val="90000"/>
              </a:lnSpc>
              <a:spcBef>
                <a:spcPts val="450"/>
              </a:spcBef>
              <a:spcAft>
                <a:spcPct val="0"/>
              </a:spcAft>
              <a:buClr>
                <a:srgbClr val="000000"/>
              </a:buClr>
              <a:buSzPct val="100000"/>
            </a:pPr>
            <a:r>
              <a:rPr lang="fr-FR" sz="2000" dirty="0">
                <a:latin typeface="Trebuchet MS" panose="020B0603020202020204" pitchFamily="34" charset="0"/>
              </a:rPr>
              <a:t>Autorité de Gestion</a:t>
            </a:r>
          </a:p>
          <a:p>
            <a:pPr lvl="0" algn="ctr" eaLnBrk="0" fontAlgn="base" hangingPunct="0">
              <a:lnSpc>
                <a:spcPct val="90000"/>
              </a:lnSpc>
              <a:spcBef>
                <a:spcPts val="450"/>
              </a:spcBef>
              <a:spcAft>
                <a:spcPct val="0"/>
              </a:spcAft>
              <a:buClr>
                <a:srgbClr val="000000"/>
              </a:buClr>
              <a:buSzPct val="100000"/>
            </a:pPr>
            <a:r>
              <a:rPr lang="it-IT" sz="2000" b="1" i="1" dirty="0">
                <a:solidFill>
                  <a:srgbClr val="FF9900"/>
                </a:solidFill>
                <a:latin typeface="Trebuchet MS" panose="020B0603020202020204" pitchFamily="34" charset="0"/>
                <a:ea typeface="ＭＳ Ｐゴシック" charset="0"/>
              </a:rPr>
              <a:t>area7programmazione@regione.sicilia.it</a:t>
            </a:r>
          </a:p>
          <a:p>
            <a:pPr lvl="0" algn="ctr" eaLnBrk="0" fontAlgn="base" hangingPunct="0">
              <a:lnSpc>
                <a:spcPct val="90000"/>
              </a:lnSpc>
              <a:spcBef>
                <a:spcPts val="450"/>
              </a:spcBef>
              <a:spcAft>
                <a:spcPct val="0"/>
              </a:spcAft>
              <a:buClr>
                <a:srgbClr val="000000"/>
              </a:buClr>
              <a:buSzPct val="100000"/>
            </a:pPr>
            <a:endParaRPr lang="it-IT" sz="2000" b="1" dirty="0">
              <a:solidFill>
                <a:srgbClr val="007399"/>
              </a:solidFill>
              <a:latin typeface="Trebuchet MS" panose="020B0603020202020204" pitchFamily="34" charset="0"/>
              <a:ea typeface="ＭＳ Ｐゴシック" charset="0"/>
            </a:endParaRPr>
          </a:p>
          <a:p>
            <a:pPr lvl="0" algn="ctr" eaLnBrk="0" fontAlgn="base" hangingPunct="0">
              <a:lnSpc>
                <a:spcPct val="90000"/>
              </a:lnSpc>
              <a:spcBef>
                <a:spcPts val="450"/>
              </a:spcBef>
              <a:spcAft>
                <a:spcPct val="0"/>
              </a:spcAft>
              <a:buClr>
                <a:srgbClr val="000000"/>
              </a:buClr>
              <a:buSzPct val="100000"/>
            </a:pPr>
            <a:endParaRPr lang="it-IT" sz="2000" b="1" dirty="0">
              <a:solidFill>
                <a:srgbClr val="007399"/>
              </a:solidFill>
              <a:latin typeface="Trebuchet MS" panose="020B0603020202020204" pitchFamily="34" charset="0"/>
              <a:ea typeface="ＭＳ Ｐゴシック" charset="0"/>
            </a:endParaRPr>
          </a:p>
          <a:p>
            <a:pPr algn="ctr" eaLnBrk="0" fontAlgn="base" hangingPunct="0">
              <a:lnSpc>
                <a:spcPct val="90000"/>
              </a:lnSpc>
              <a:spcBef>
                <a:spcPts val="450"/>
              </a:spcBef>
              <a:spcAft>
                <a:spcPct val="0"/>
              </a:spcAft>
              <a:buClr>
                <a:srgbClr val="000000"/>
              </a:buClr>
              <a:buSzPct val="100000"/>
            </a:pPr>
            <a:r>
              <a:rPr lang="fr-FR" sz="2000" dirty="0">
                <a:latin typeface="Trebuchet MS" panose="020B0603020202020204" pitchFamily="34" charset="0"/>
              </a:rPr>
              <a:t>Programme Italie-Tunisie 2014-2020</a:t>
            </a:r>
          </a:p>
          <a:p>
            <a:pPr lvl="0" algn="ctr" eaLnBrk="0" fontAlgn="base" hangingPunct="0">
              <a:lnSpc>
                <a:spcPct val="90000"/>
              </a:lnSpc>
              <a:spcBef>
                <a:spcPts val="450"/>
              </a:spcBef>
              <a:spcAft>
                <a:spcPct val="0"/>
              </a:spcAft>
              <a:buClr>
                <a:srgbClr val="000000"/>
              </a:buClr>
              <a:buSzPct val="100000"/>
            </a:pPr>
            <a:r>
              <a:rPr lang="fr-BE" sz="2000" b="1" i="1" dirty="0">
                <a:solidFill>
                  <a:srgbClr val="FF9900"/>
                </a:solidFill>
                <a:latin typeface="Trebuchet MS" panose="020B0603020202020204" pitchFamily="34" charset="0"/>
                <a:ea typeface="ＭＳ Ｐゴシック" charset="0"/>
              </a:rPr>
              <a:t>www.italietunisie.eu</a:t>
            </a:r>
          </a:p>
          <a:p>
            <a:pPr lvl="0" algn="ctr" eaLnBrk="0" fontAlgn="base" hangingPunct="0">
              <a:lnSpc>
                <a:spcPct val="90000"/>
              </a:lnSpc>
              <a:spcBef>
                <a:spcPts val="450"/>
              </a:spcBef>
              <a:spcAft>
                <a:spcPct val="0"/>
              </a:spcAft>
              <a:buClr>
                <a:srgbClr val="000000"/>
              </a:buClr>
              <a:buSzPct val="100000"/>
            </a:pPr>
            <a:endParaRPr lang="fr-BE" sz="2000" b="1" i="1" dirty="0">
              <a:solidFill>
                <a:srgbClr val="FF9900"/>
              </a:solidFill>
              <a:latin typeface="Trebuchet MS" panose="020B0603020202020204" pitchFamily="34" charset="0"/>
              <a:ea typeface="ＭＳ Ｐゴシック" charset="0"/>
            </a:endParaRPr>
          </a:p>
          <a:p>
            <a:pPr lvl="0" algn="ctr" eaLnBrk="0" fontAlgn="base" hangingPunct="0">
              <a:lnSpc>
                <a:spcPct val="90000"/>
              </a:lnSpc>
              <a:spcBef>
                <a:spcPts val="450"/>
              </a:spcBef>
              <a:spcAft>
                <a:spcPct val="0"/>
              </a:spcAft>
              <a:buClr>
                <a:srgbClr val="000000"/>
              </a:buClr>
              <a:buSzPct val="100000"/>
            </a:pPr>
            <a:r>
              <a:rPr lang="fr-BE" sz="2000" b="1" i="1" dirty="0">
                <a:solidFill>
                  <a:srgbClr val="FF9900"/>
                </a:solidFill>
                <a:latin typeface="Trebuchet MS" panose="020B0603020202020204" pitchFamily="34" charset="0"/>
                <a:ea typeface="ＭＳ Ｐゴシック" charset="0"/>
              </a:rPr>
              <a:t>@</a:t>
            </a:r>
            <a:r>
              <a:rPr lang="fr-BE" sz="2000" b="1" i="1" dirty="0" err="1">
                <a:solidFill>
                  <a:srgbClr val="FF9900"/>
                </a:solidFill>
                <a:latin typeface="Trebuchet MS" panose="020B0603020202020204" pitchFamily="34" charset="0"/>
                <a:ea typeface="ＭＳ Ｐゴシック" charset="0"/>
              </a:rPr>
              <a:t>Programme.ItalieTunisie</a:t>
            </a:r>
            <a:endParaRPr lang="fr-BE" sz="2000" b="1" i="1" dirty="0">
              <a:solidFill>
                <a:srgbClr val="FF9900"/>
              </a:solidFill>
              <a:latin typeface="Trebuchet MS" panose="020B0603020202020204" pitchFamily="34" charset="0"/>
              <a:ea typeface="ＭＳ Ｐゴシック" charset="0"/>
            </a:endParaRPr>
          </a:p>
          <a:p>
            <a:pPr lvl="0" algn="ctr" eaLnBrk="0" fontAlgn="base" hangingPunct="0">
              <a:lnSpc>
                <a:spcPct val="90000"/>
              </a:lnSpc>
              <a:spcBef>
                <a:spcPts val="450"/>
              </a:spcBef>
              <a:spcAft>
                <a:spcPct val="0"/>
              </a:spcAft>
              <a:buClr>
                <a:srgbClr val="000000"/>
              </a:buClr>
              <a:buSzPct val="100000"/>
            </a:pPr>
            <a:endParaRPr lang="fr-BE" sz="2000" b="1" i="1" dirty="0">
              <a:solidFill>
                <a:srgbClr val="FF9900"/>
              </a:solidFill>
              <a:latin typeface="Trebuchet MS" panose="020B0603020202020204" pitchFamily="34" charset="0"/>
              <a:ea typeface="ＭＳ Ｐゴシック" charset="0"/>
            </a:endParaRPr>
          </a:p>
          <a:p>
            <a:pPr lvl="0" algn="ctr" eaLnBrk="0" fontAlgn="base" hangingPunct="0">
              <a:lnSpc>
                <a:spcPct val="90000"/>
              </a:lnSpc>
              <a:spcBef>
                <a:spcPts val="450"/>
              </a:spcBef>
              <a:spcAft>
                <a:spcPct val="0"/>
              </a:spcAft>
              <a:buClr>
                <a:srgbClr val="000000"/>
              </a:buClr>
              <a:buSzPct val="100000"/>
            </a:pPr>
            <a:r>
              <a:rPr lang="fr-BE" sz="2000" b="1" i="1" dirty="0">
                <a:solidFill>
                  <a:srgbClr val="FF9900"/>
                </a:solidFill>
                <a:latin typeface="Trebuchet MS" panose="020B0603020202020204" pitchFamily="34" charset="0"/>
                <a:ea typeface="ＭＳ Ｐゴシック" charset="0"/>
              </a:rPr>
              <a:t>@</a:t>
            </a:r>
            <a:r>
              <a:rPr lang="fr-BE" sz="2000" b="1" i="1" dirty="0" err="1">
                <a:solidFill>
                  <a:srgbClr val="FF9900"/>
                </a:solidFill>
                <a:latin typeface="Trebuchet MS" panose="020B0603020202020204" pitchFamily="34" charset="0"/>
                <a:ea typeface="ＭＳ Ｐゴシック" charset="0"/>
              </a:rPr>
              <a:t>ItalieTunisie</a:t>
            </a:r>
            <a:endParaRPr lang="fr-BE" sz="2000" b="1" i="1" dirty="0">
              <a:solidFill>
                <a:srgbClr val="FF9900"/>
              </a:solidFill>
              <a:latin typeface="Trebuchet MS" panose="020B0603020202020204" pitchFamily="34" charset="0"/>
              <a:ea typeface="ＭＳ Ｐゴシック" charset="0"/>
            </a:endParaRPr>
          </a:p>
          <a:p>
            <a:pPr lvl="0" algn="ctr" eaLnBrk="0" fontAlgn="base" hangingPunct="0">
              <a:lnSpc>
                <a:spcPct val="90000"/>
              </a:lnSpc>
              <a:spcBef>
                <a:spcPts val="450"/>
              </a:spcBef>
              <a:spcAft>
                <a:spcPct val="0"/>
              </a:spcAft>
              <a:buClr>
                <a:srgbClr val="000000"/>
              </a:buClr>
              <a:buSzPct val="100000"/>
            </a:pPr>
            <a:endParaRPr lang="fr-BE" sz="2000" b="1" i="1" dirty="0">
              <a:solidFill>
                <a:srgbClr val="FF9900"/>
              </a:solidFill>
              <a:latin typeface="Trebuchet MS" panose="020B0603020202020204" pitchFamily="34" charset="0"/>
              <a:ea typeface="ＭＳ Ｐゴシック" charset="0"/>
            </a:endParaRPr>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575469" y="3944985"/>
            <a:ext cx="771060" cy="7710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123"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675677" y="4678037"/>
            <a:ext cx="847073" cy="84707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92489852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p:cNvSpPr/>
          <p:nvPr/>
        </p:nvSpPr>
        <p:spPr>
          <a:xfrm>
            <a:off x="308406" y="2347527"/>
            <a:ext cx="2519462" cy="1200329"/>
          </a:xfrm>
          <a:prstGeom prst="rect">
            <a:avLst/>
          </a:prstGeom>
        </p:spPr>
        <p:txBody>
          <a:bodyPr wrap="square">
            <a:spAutoFit/>
          </a:bodyPr>
          <a:lstStyle/>
          <a:p>
            <a:pPr algn="just"/>
            <a:r>
              <a:rPr lang="fr-FR" kern="50" dirty="0">
                <a:solidFill>
                  <a:srgbClr val="002060"/>
                </a:solidFill>
                <a:latin typeface="Calibri" panose="020F0502020204030204" pitchFamily="34" charset="0"/>
                <a:ea typeface="Arial Unicode MS" panose="020B0604020202020204" pitchFamily="34" charset="-128"/>
                <a:cs typeface="Calibri" panose="020F0502020204030204" pitchFamily="34" charset="0"/>
              </a:rPr>
              <a:t>Le Bénéficiaire Principal doit fournir des </a:t>
            </a:r>
            <a:r>
              <a:rPr lang="fr-FR" b="1" kern="50" dirty="0">
                <a:solidFill>
                  <a:srgbClr val="002060"/>
                </a:solidFill>
                <a:latin typeface="Calibri" panose="020F0502020204030204" pitchFamily="34" charset="0"/>
                <a:ea typeface="Arial Unicode MS" panose="020B0604020202020204" pitchFamily="34" charset="-128"/>
                <a:cs typeface="Calibri" panose="020F0502020204030204" pitchFamily="34" charset="0"/>
              </a:rPr>
              <a:t>rapports périodiques </a:t>
            </a:r>
            <a:r>
              <a:rPr lang="fr-FR" kern="50" dirty="0">
                <a:solidFill>
                  <a:srgbClr val="002060"/>
                </a:solidFill>
                <a:latin typeface="Calibri" panose="020F0502020204030204" pitchFamily="34" charset="0"/>
                <a:ea typeface="Arial Unicode MS" panose="020B0604020202020204" pitchFamily="34" charset="-128"/>
                <a:cs typeface="Calibri" panose="020F0502020204030204" pitchFamily="34" charset="0"/>
              </a:rPr>
              <a:t>dans la langue du Contrat.</a:t>
            </a:r>
          </a:p>
        </p:txBody>
      </p:sp>
      <p:sp>
        <p:nvSpPr>
          <p:cNvPr id="5" name="Text Box 2"/>
          <p:cNvSpPr txBox="1">
            <a:spLocks noChangeArrowheads="1"/>
          </p:cNvSpPr>
          <p:nvPr/>
        </p:nvSpPr>
        <p:spPr bwMode="auto">
          <a:xfrm>
            <a:off x="0" y="128843"/>
            <a:ext cx="12192000" cy="93610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nchor="ct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ＭＳ Ｐゴシック" charset="0"/>
                <a:cs typeface="Arial Unicode MS" charset="0"/>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5pPr>
            <a:lvl6pPr marL="2514600" indent="-228600" defTabSz="449263" eaLnBrk="0" fontAlgn="base" hangingPunct="0">
              <a:lnSpc>
                <a:spcPct val="90000"/>
              </a:lnSpc>
              <a:spcBef>
                <a:spcPts val="45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6pPr>
            <a:lvl7pPr marL="2971800" indent="-228600" defTabSz="449263" eaLnBrk="0" fontAlgn="base" hangingPunct="0">
              <a:lnSpc>
                <a:spcPct val="90000"/>
              </a:lnSpc>
              <a:spcBef>
                <a:spcPts val="45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7pPr>
            <a:lvl8pPr marL="3429000" indent="-228600" defTabSz="449263" eaLnBrk="0" fontAlgn="base" hangingPunct="0">
              <a:lnSpc>
                <a:spcPct val="90000"/>
              </a:lnSpc>
              <a:spcBef>
                <a:spcPts val="45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8pPr>
            <a:lvl9pPr marL="3886200" indent="-228600" defTabSz="449263" eaLnBrk="0" fontAlgn="base" hangingPunct="0">
              <a:lnSpc>
                <a:spcPct val="90000"/>
              </a:lnSpc>
              <a:spcBef>
                <a:spcPts val="45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9pPr>
          </a:lstStyle>
          <a:p>
            <a:pPr lvl="0" algn="ctr">
              <a:tabLst/>
            </a:pPr>
            <a:r>
              <a:rPr lang="fr-FR" sz="3200" b="1" dirty="0">
                <a:solidFill>
                  <a:prstClr val="white"/>
                </a:solidFill>
                <a:latin typeface="Trebuchet MS" panose="020B0603020202020204" pitchFamily="34" charset="0"/>
                <a:ea typeface="+mn-ea"/>
                <a:cs typeface="+mn-cs"/>
              </a:rPr>
              <a:t>PRÉSENTATION DES RAPPORTS: </a:t>
            </a:r>
          </a:p>
          <a:p>
            <a:pPr lvl="0" algn="ctr">
              <a:tabLst/>
            </a:pPr>
            <a:r>
              <a:rPr lang="fr-FR" sz="3200" b="1" dirty="0">
                <a:solidFill>
                  <a:prstClr val="white"/>
                </a:solidFill>
                <a:latin typeface="Trebuchet MS" panose="020B0603020202020204" pitchFamily="34" charset="0"/>
                <a:ea typeface="+mn-ea"/>
                <a:cs typeface="+mn-cs"/>
              </a:rPr>
              <a:t>Rapport d’Avancement et Rapport Intermédiaire et Final</a:t>
            </a:r>
          </a:p>
        </p:txBody>
      </p:sp>
      <p:sp>
        <p:nvSpPr>
          <p:cNvPr id="4" name="Rettangolo arrotondato 3"/>
          <p:cNvSpPr/>
          <p:nvPr/>
        </p:nvSpPr>
        <p:spPr>
          <a:xfrm>
            <a:off x="4106333" y="1652954"/>
            <a:ext cx="7442200" cy="885451"/>
          </a:xfrm>
          <a:prstGeom prst="roundRect">
            <a:avLst/>
          </a:prstGeom>
          <a:solidFill>
            <a:schemeClr val="tx2">
              <a:lumMod val="20000"/>
              <a:lumOff val="80000"/>
              <a:alpha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kern="50" dirty="0">
                <a:solidFill>
                  <a:srgbClr val="002060"/>
                </a:solidFill>
                <a:latin typeface="Calibri" panose="020F0502020204030204" pitchFamily="34" charset="0"/>
                <a:ea typeface="Arial Unicode MS" panose="020B0604020202020204" pitchFamily="34" charset="-128"/>
                <a:cs typeface="Calibri" panose="020F0502020204030204" pitchFamily="34" charset="0"/>
              </a:rPr>
              <a:t>Les </a:t>
            </a:r>
            <a:r>
              <a:rPr lang="fr-FR" b="1" kern="50" dirty="0">
                <a:solidFill>
                  <a:srgbClr val="002060"/>
                </a:solidFill>
                <a:latin typeface="Calibri" panose="020F0502020204030204" pitchFamily="34" charset="0"/>
                <a:ea typeface="Arial Unicode MS" panose="020B0604020202020204" pitchFamily="34" charset="-128"/>
                <a:cs typeface="Calibri" panose="020F0502020204030204" pitchFamily="34" charset="0"/>
              </a:rPr>
              <a:t>rapports d’avancement: c’est-à-dire le suivi semestriel</a:t>
            </a:r>
          </a:p>
          <a:p>
            <a:pPr algn="ctr"/>
            <a:r>
              <a:rPr lang="fr-FR" sz="1600" kern="50" dirty="0">
                <a:solidFill>
                  <a:srgbClr val="002060"/>
                </a:solidFill>
                <a:latin typeface="Calibri" panose="020F0502020204030204" pitchFamily="34" charset="0"/>
                <a:ea typeface="Arial Unicode MS" panose="020B0604020202020204" pitchFamily="34" charset="-128"/>
                <a:cs typeface="Calibri" panose="020F0502020204030204" pitchFamily="34" charset="0"/>
              </a:rPr>
              <a:t>visent à surveiller </a:t>
            </a:r>
            <a:r>
              <a:rPr lang="fr-FR" sz="1600" u="sng" kern="50" dirty="0">
                <a:solidFill>
                  <a:srgbClr val="002060"/>
                </a:solidFill>
                <a:latin typeface="Calibri" panose="020F0502020204030204" pitchFamily="34" charset="0"/>
                <a:ea typeface="Arial Unicode MS" panose="020B0604020202020204" pitchFamily="34" charset="-128"/>
                <a:cs typeface="Calibri" panose="020F0502020204030204" pitchFamily="34" charset="0"/>
              </a:rPr>
              <a:t>l’état d’avancement du projet</a:t>
            </a:r>
            <a:endParaRPr lang="it-IT" sz="1600" u="sng" dirty="0"/>
          </a:p>
        </p:txBody>
      </p:sp>
      <p:sp>
        <p:nvSpPr>
          <p:cNvPr id="11" name="Ovale 10"/>
          <p:cNvSpPr/>
          <p:nvPr/>
        </p:nvSpPr>
        <p:spPr>
          <a:xfrm>
            <a:off x="3821171" y="4859867"/>
            <a:ext cx="5113867" cy="1422400"/>
          </a:xfrm>
          <a:prstGeom prst="ellipse">
            <a:avLst/>
          </a:prstGeom>
          <a:solidFill>
            <a:srgbClr val="FF0000">
              <a:alpha val="70000"/>
            </a:srgbClr>
          </a:solidFill>
          <a:ln w="38100" cmpd="sng"/>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b="1" dirty="0">
                <a:solidFill>
                  <a:srgbClr val="002060"/>
                </a:solidFill>
              </a:rPr>
              <a:t>Les rapports des projets devront inclure la mesure des indicateurs de réalisation et de résultat</a:t>
            </a:r>
          </a:p>
        </p:txBody>
      </p:sp>
      <p:sp>
        <p:nvSpPr>
          <p:cNvPr id="14" name="Freccia in giù 13"/>
          <p:cNvSpPr/>
          <p:nvPr/>
        </p:nvSpPr>
        <p:spPr>
          <a:xfrm rot="3093998" flipV="1">
            <a:off x="3353108" y="2113925"/>
            <a:ext cx="286911" cy="84896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5" name="Freccia a destra 14"/>
          <p:cNvSpPr/>
          <p:nvPr/>
        </p:nvSpPr>
        <p:spPr>
          <a:xfrm rot="2809732">
            <a:off x="3056778" y="3244866"/>
            <a:ext cx="782497" cy="28920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pic>
        <p:nvPicPr>
          <p:cNvPr id="1026"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t="9819" b="22847"/>
          <a:stretch/>
        </p:blipFill>
        <p:spPr bwMode="auto">
          <a:xfrm>
            <a:off x="2827868" y="5101167"/>
            <a:ext cx="917921" cy="61806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Rettangolo arrotondato 5"/>
          <p:cNvSpPr/>
          <p:nvPr/>
        </p:nvSpPr>
        <p:spPr>
          <a:xfrm>
            <a:off x="4106334" y="3118338"/>
            <a:ext cx="7442200" cy="1254370"/>
          </a:xfrm>
          <a:prstGeom prst="roundRect">
            <a:avLst/>
          </a:prstGeom>
          <a:solidFill>
            <a:schemeClr val="bg2">
              <a:lumMod val="9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kern="50" dirty="0">
                <a:solidFill>
                  <a:srgbClr val="002060"/>
                </a:solidFill>
                <a:latin typeface="Calibri" panose="020F0502020204030204" pitchFamily="34" charset="0"/>
                <a:ea typeface="Arial Unicode MS" panose="020B0604020202020204" pitchFamily="34" charset="-128"/>
                <a:cs typeface="Calibri" panose="020F0502020204030204" pitchFamily="34" charset="0"/>
              </a:rPr>
              <a:t>Les </a:t>
            </a:r>
            <a:r>
              <a:rPr lang="fr-FR" b="1" kern="50" dirty="0">
                <a:solidFill>
                  <a:srgbClr val="002060"/>
                </a:solidFill>
                <a:latin typeface="Calibri" panose="020F0502020204030204" pitchFamily="34" charset="0"/>
                <a:ea typeface="Arial Unicode MS" panose="020B0604020202020204" pitchFamily="34" charset="-128"/>
                <a:cs typeface="Calibri" panose="020F0502020204030204" pitchFamily="34" charset="0"/>
              </a:rPr>
              <a:t>rapports intermédiaires et finaux </a:t>
            </a:r>
          </a:p>
          <a:p>
            <a:pPr algn="ctr"/>
            <a:endParaRPr lang="fr-FR" sz="700" b="1" kern="50" dirty="0">
              <a:solidFill>
                <a:srgbClr val="002060"/>
              </a:solidFill>
              <a:latin typeface="Calibri" panose="020F0502020204030204" pitchFamily="34" charset="0"/>
              <a:ea typeface="Arial Unicode MS" panose="020B0604020202020204" pitchFamily="34" charset="-128"/>
              <a:cs typeface="Calibri" panose="020F0502020204030204" pitchFamily="34" charset="0"/>
            </a:endParaRPr>
          </a:p>
          <a:p>
            <a:pPr algn="just"/>
            <a:r>
              <a:rPr lang="fr-FR" sz="1600" kern="50" dirty="0">
                <a:solidFill>
                  <a:srgbClr val="002060"/>
                </a:solidFill>
                <a:latin typeface="Calibri" panose="020F0502020204030204" pitchFamily="34" charset="0"/>
                <a:ea typeface="Arial Unicode MS" panose="020B0604020202020204" pitchFamily="34" charset="-128"/>
                <a:cs typeface="Calibri" panose="020F0502020204030204" pitchFamily="34" charset="0"/>
              </a:rPr>
              <a:t>sont soumis, ainsi que la demande de paiement, afin </a:t>
            </a:r>
            <a:r>
              <a:rPr lang="fr-FR" sz="1600" u="sng" kern="50" dirty="0">
                <a:solidFill>
                  <a:srgbClr val="002060"/>
                </a:solidFill>
                <a:latin typeface="Calibri" panose="020F0502020204030204" pitchFamily="34" charset="0"/>
                <a:ea typeface="Arial Unicode MS" panose="020B0604020202020204" pitchFamily="34" charset="-128"/>
                <a:cs typeface="Calibri" panose="020F0502020204030204" pitchFamily="34" charset="0"/>
              </a:rPr>
              <a:t>d’obtenir les versements de préfinancement et / ou le solde final.</a:t>
            </a:r>
            <a:endParaRPr lang="it-IT" sz="1600" u="sng" dirty="0"/>
          </a:p>
        </p:txBody>
      </p:sp>
    </p:spTree>
    <p:extLst>
      <p:ext uri="{BB962C8B-B14F-4D97-AF65-F5344CB8AC3E}">
        <p14:creationId xmlns:p14="http://schemas.microsoft.com/office/powerpoint/2010/main" val="20444422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Box 2"/>
          <p:cNvSpPr txBox="1">
            <a:spLocks noChangeArrowheads="1"/>
          </p:cNvSpPr>
          <p:nvPr/>
        </p:nvSpPr>
        <p:spPr bwMode="auto">
          <a:xfrm>
            <a:off x="38637" y="128843"/>
            <a:ext cx="12192000" cy="93610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nchor="ct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ＭＳ Ｐゴシック" charset="0"/>
                <a:cs typeface="Arial Unicode MS" charset="0"/>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5pPr>
            <a:lvl6pPr marL="2514600" indent="-228600" defTabSz="449263" eaLnBrk="0" fontAlgn="base" hangingPunct="0">
              <a:lnSpc>
                <a:spcPct val="90000"/>
              </a:lnSpc>
              <a:spcBef>
                <a:spcPts val="45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6pPr>
            <a:lvl7pPr marL="2971800" indent="-228600" defTabSz="449263" eaLnBrk="0" fontAlgn="base" hangingPunct="0">
              <a:lnSpc>
                <a:spcPct val="90000"/>
              </a:lnSpc>
              <a:spcBef>
                <a:spcPts val="45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7pPr>
            <a:lvl8pPr marL="3429000" indent="-228600" defTabSz="449263" eaLnBrk="0" fontAlgn="base" hangingPunct="0">
              <a:lnSpc>
                <a:spcPct val="90000"/>
              </a:lnSpc>
              <a:spcBef>
                <a:spcPts val="45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8pPr>
            <a:lvl9pPr marL="3886200" indent="-228600" defTabSz="449263" eaLnBrk="0" fontAlgn="base" hangingPunct="0">
              <a:lnSpc>
                <a:spcPct val="90000"/>
              </a:lnSpc>
              <a:spcBef>
                <a:spcPts val="45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9pPr>
          </a:lstStyle>
          <a:p>
            <a:pPr algn="ctr"/>
            <a:r>
              <a:rPr lang="fr-FR" sz="3200" b="1" dirty="0">
                <a:solidFill>
                  <a:prstClr val="white"/>
                </a:solidFill>
                <a:latin typeface="Trebuchet MS" panose="020B0603020202020204" pitchFamily="34" charset="0"/>
                <a:ea typeface="+mn-ea"/>
                <a:cs typeface="+mn-cs"/>
              </a:rPr>
              <a:t>Rapports d’avancement (ou suivi semestriel)</a:t>
            </a:r>
          </a:p>
          <a:p>
            <a:pPr algn="ctr"/>
            <a:r>
              <a:rPr lang="fr-FR" sz="3200" b="1" dirty="0">
                <a:solidFill>
                  <a:prstClr val="white"/>
                </a:solidFill>
                <a:latin typeface="Trebuchet MS" panose="020B0603020202020204" pitchFamily="34" charset="0"/>
                <a:ea typeface="+mn-ea"/>
                <a:cs typeface="+mn-cs"/>
              </a:rPr>
              <a:t>Art. 6 CTR </a:t>
            </a:r>
          </a:p>
        </p:txBody>
      </p:sp>
      <p:sp>
        <p:nvSpPr>
          <p:cNvPr id="16" name="Rettangolo arrotondato 15"/>
          <p:cNvSpPr/>
          <p:nvPr/>
        </p:nvSpPr>
        <p:spPr>
          <a:xfrm>
            <a:off x="2079164" y="2588657"/>
            <a:ext cx="9176971" cy="3412901"/>
          </a:xfrm>
          <a:prstGeom prst="round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lgn="just">
              <a:buFont typeface="Arial" panose="020B0604020202020204" pitchFamily="34" charset="0"/>
              <a:buChar char="•"/>
            </a:pPr>
            <a:r>
              <a:rPr lang="fr-FR" b="1" kern="50" dirty="0">
                <a:solidFill>
                  <a:srgbClr val="002060"/>
                </a:solidFill>
                <a:latin typeface="Calibri" panose="020F0502020204030204" pitchFamily="34" charset="0"/>
                <a:ea typeface="Arial Unicode MS" panose="020B0604020202020204" pitchFamily="34" charset="-128"/>
                <a:cs typeface="Calibri" panose="020F0502020204030204" pitchFamily="34" charset="0"/>
              </a:rPr>
              <a:t>Suivi de l’état d’avancement technique (activités et indicateurs) pour la réalisation des objectifs du projet</a:t>
            </a:r>
          </a:p>
          <a:p>
            <a:pPr algn="just"/>
            <a:endParaRPr lang="fr-FR" b="1" kern="50" dirty="0">
              <a:solidFill>
                <a:srgbClr val="002060"/>
              </a:solidFill>
              <a:latin typeface="Calibri" panose="020F0502020204030204" pitchFamily="34" charset="0"/>
              <a:ea typeface="Arial Unicode MS" panose="020B0604020202020204" pitchFamily="34" charset="-128"/>
              <a:cs typeface="Calibri" panose="020F0502020204030204" pitchFamily="34" charset="0"/>
            </a:endParaRPr>
          </a:p>
          <a:p>
            <a:pPr marL="285750" indent="-285750">
              <a:buFont typeface="Arial" panose="020B0604020202020204" pitchFamily="34" charset="0"/>
              <a:buChar char="•"/>
            </a:pPr>
            <a:r>
              <a:rPr lang="fr-FR" b="1" kern="50" dirty="0">
                <a:solidFill>
                  <a:srgbClr val="002060"/>
                </a:solidFill>
                <a:latin typeface="Calibri" panose="020F0502020204030204" pitchFamily="34" charset="0"/>
                <a:ea typeface="Arial Unicode MS" panose="020B0604020202020204" pitchFamily="34" charset="-128"/>
                <a:cs typeface="Calibri" panose="020F0502020204030204" pitchFamily="34" charset="0"/>
              </a:rPr>
              <a:t>Suivi de l’état d’avancement  financier (engagements et dépenses) pour la mise à jour du niveau de la dépense </a:t>
            </a:r>
          </a:p>
          <a:p>
            <a:pPr marL="285750" indent="-285750">
              <a:buFont typeface="Arial" panose="020B0604020202020204" pitchFamily="34" charset="0"/>
              <a:buChar char="•"/>
            </a:pPr>
            <a:endParaRPr lang="fr-FR" b="1" kern="50" dirty="0">
              <a:solidFill>
                <a:srgbClr val="002060"/>
              </a:solidFill>
              <a:latin typeface="Calibri" panose="020F0502020204030204" pitchFamily="34" charset="0"/>
              <a:ea typeface="Arial Unicode MS" panose="020B0604020202020204" pitchFamily="34" charset="-128"/>
              <a:cs typeface="Calibri" panose="020F0502020204030204" pitchFamily="34" charset="0"/>
            </a:endParaRPr>
          </a:p>
          <a:p>
            <a:pPr marL="285750" indent="-285750">
              <a:buFont typeface="Arial" panose="020B0604020202020204" pitchFamily="34" charset="0"/>
              <a:buChar char="•"/>
            </a:pPr>
            <a:r>
              <a:rPr lang="fr-FR" b="1" kern="50" dirty="0">
                <a:solidFill>
                  <a:srgbClr val="002060"/>
                </a:solidFill>
                <a:latin typeface="Calibri" panose="020F0502020204030204" pitchFamily="34" charset="0"/>
                <a:ea typeface="Arial Unicode MS" panose="020B0604020202020204" pitchFamily="34" charset="-128"/>
                <a:cs typeface="Calibri" panose="020F0502020204030204" pitchFamily="34" charset="0"/>
              </a:rPr>
              <a:t>Il n’est pas demandé la vérification par l’auditeur</a:t>
            </a:r>
          </a:p>
          <a:p>
            <a:pPr marL="285750" indent="-285750">
              <a:buFont typeface="Arial" panose="020B0604020202020204" pitchFamily="34" charset="0"/>
              <a:buChar char="•"/>
            </a:pPr>
            <a:endParaRPr lang="fr-FR" b="1" kern="50" dirty="0">
              <a:solidFill>
                <a:srgbClr val="002060"/>
              </a:solidFill>
              <a:latin typeface="Calibri" panose="020F0502020204030204" pitchFamily="34" charset="0"/>
              <a:ea typeface="Arial Unicode MS" panose="020B0604020202020204" pitchFamily="34" charset="-128"/>
              <a:cs typeface="Calibri" panose="020F0502020204030204" pitchFamily="34" charset="0"/>
            </a:endParaRPr>
          </a:p>
          <a:p>
            <a:pPr marL="285750" indent="-285750">
              <a:buFont typeface="Arial" panose="020B0604020202020204" pitchFamily="34" charset="0"/>
              <a:buChar char="•"/>
            </a:pPr>
            <a:r>
              <a:rPr lang="fr-FR" b="1" kern="50" dirty="0">
                <a:solidFill>
                  <a:srgbClr val="002060"/>
                </a:solidFill>
                <a:latin typeface="Calibri" panose="020F0502020204030204" pitchFamily="34" charset="0"/>
                <a:ea typeface="Arial Unicode MS" panose="020B0604020202020204" pitchFamily="34" charset="-128"/>
                <a:cs typeface="Calibri" panose="020F0502020204030204" pitchFamily="34" charset="0"/>
              </a:rPr>
              <a:t>Le format, normalement en </a:t>
            </a:r>
            <a:r>
              <a:rPr lang="fr-FR" b="1" kern="50" dirty="0" err="1">
                <a:solidFill>
                  <a:srgbClr val="002060"/>
                </a:solidFill>
                <a:latin typeface="Calibri" panose="020F0502020204030204" pitchFamily="34" charset="0"/>
                <a:ea typeface="Arial Unicode MS" panose="020B0604020202020204" pitchFamily="34" charset="-128"/>
                <a:cs typeface="Calibri" panose="020F0502020204030204" pitchFamily="34" charset="0"/>
              </a:rPr>
              <a:t>excel</a:t>
            </a:r>
            <a:r>
              <a:rPr lang="fr-FR" b="1" kern="50" dirty="0">
                <a:solidFill>
                  <a:srgbClr val="002060"/>
                </a:solidFill>
                <a:latin typeface="Calibri" panose="020F0502020204030204" pitchFamily="34" charset="0"/>
                <a:ea typeface="Arial Unicode MS" panose="020B0604020202020204" pitchFamily="34" charset="-128"/>
                <a:cs typeface="Calibri" panose="020F0502020204030204" pitchFamily="34" charset="0"/>
              </a:rPr>
              <a:t>,  est envoyé par l’AG/STC </a:t>
            </a:r>
            <a:endParaRPr lang="fr-FR" dirty="0"/>
          </a:p>
        </p:txBody>
      </p:sp>
      <p:sp>
        <p:nvSpPr>
          <p:cNvPr id="6" name="Rettangolo arrotondato 5"/>
          <p:cNvSpPr/>
          <p:nvPr/>
        </p:nvSpPr>
        <p:spPr>
          <a:xfrm>
            <a:off x="552658" y="1567704"/>
            <a:ext cx="3916311" cy="762000"/>
          </a:xfrm>
          <a:prstGeom prst="roundRect">
            <a:avLst/>
          </a:prstGeom>
          <a:solidFill>
            <a:schemeClr val="tx2">
              <a:lumMod val="20000"/>
              <a:lumOff val="80000"/>
              <a:alpha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kern="50" dirty="0">
                <a:solidFill>
                  <a:srgbClr val="002060"/>
                </a:solidFill>
                <a:latin typeface="Calibri" panose="020F0502020204030204" pitchFamily="34" charset="0"/>
                <a:ea typeface="Arial Unicode MS" panose="020B0604020202020204" pitchFamily="34" charset="-128"/>
                <a:cs typeface="Calibri" panose="020F0502020204030204" pitchFamily="34" charset="0"/>
              </a:rPr>
              <a:t>Les </a:t>
            </a:r>
            <a:r>
              <a:rPr lang="fr-FR" b="1" kern="50" dirty="0">
                <a:solidFill>
                  <a:srgbClr val="002060"/>
                </a:solidFill>
                <a:latin typeface="Calibri" panose="020F0502020204030204" pitchFamily="34" charset="0"/>
                <a:ea typeface="Arial Unicode MS" panose="020B0604020202020204" pitchFamily="34" charset="-128"/>
                <a:cs typeface="Calibri" panose="020F0502020204030204" pitchFamily="34" charset="0"/>
              </a:rPr>
              <a:t>rapports d’avancement </a:t>
            </a:r>
            <a:endParaRPr lang="it-IT" u="sng" dirty="0"/>
          </a:p>
        </p:txBody>
      </p:sp>
    </p:spTree>
    <p:extLst>
      <p:ext uri="{BB962C8B-B14F-4D97-AF65-F5344CB8AC3E}">
        <p14:creationId xmlns:p14="http://schemas.microsoft.com/office/powerpoint/2010/main" val="19208487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Box 2"/>
          <p:cNvSpPr txBox="1">
            <a:spLocks noChangeArrowheads="1"/>
          </p:cNvSpPr>
          <p:nvPr/>
        </p:nvSpPr>
        <p:spPr bwMode="auto">
          <a:xfrm>
            <a:off x="0" y="128843"/>
            <a:ext cx="12192000" cy="93610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nchor="ct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ＭＳ Ｐゴシック" charset="0"/>
                <a:cs typeface="Arial Unicode MS" charset="0"/>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5pPr>
            <a:lvl6pPr marL="2514600" indent="-228600" defTabSz="449263" eaLnBrk="0" fontAlgn="base" hangingPunct="0">
              <a:lnSpc>
                <a:spcPct val="90000"/>
              </a:lnSpc>
              <a:spcBef>
                <a:spcPts val="45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6pPr>
            <a:lvl7pPr marL="2971800" indent="-228600" defTabSz="449263" eaLnBrk="0" fontAlgn="base" hangingPunct="0">
              <a:lnSpc>
                <a:spcPct val="90000"/>
              </a:lnSpc>
              <a:spcBef>
                <a:spcPts val="45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7pPr>
            <a:lvl8pPr marL="3429000" indent="-228600" defTabSz="449263" eaLnBrk="0" fontAlgn="base" hangingPunct="0">
              <a:lnSpc>
                <a:spcPct val="90000"/>
              </a:lnSpc>
              <a:spcBef>
                <a:spcPts val="45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8pPr>
            <a:lvl9pPr marL="3886200" indent="-228600" defTabSz="449263" eaLnBrk="0" fontAlgn="base" hangingPunct="0">
              <a:lnSpc>
                <a:spcPct val="90000"/>
              </a:lnSpc>
              <a:spcBef>
                <a:spcPts val="45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9pPr>
          </a:lstStyle>
          <a:p>
            <a:pPr lvl="0" algn="ctr">
              <a:tabLst/>
            </a:pPr>
            <a:r>
              <a:rPr lang="fr-FR" sz="3200" b="1" dirty="0">
                <a:solidFill>
                  <a:prstClr val="white"/>
                </a:solidFill>
                <a:latin typeface="Trebuchet MS" panose="020B0603020202020204" pitchFamily="34" charset="0"/>
                <a:ea typeface="+mn-ea"/>
                <a:cs typeface="+mn-cs"/>
              </a:rPr>
              <a:t>Rapports intermédiaires et finaux</a:t>
            </a:r>
          </a:p>
          <a:p>
            <a:pPr algn="ctr">
              <a:tabLst/>
            </a:pPr>
            <a:r>
              <a:rPr lang="fr-FR" sz="3200" b="1" kern="50" dirty="0">
                <a:solidFill>
                  <a:schemeClr val="bg1"/>
                </a:solidFill>
                <a:latin typeface="Calibri" panose="020F0502020204030204" pitchFamily="34" charset="0"/>
                <a:ea typeface="Arial Unicode MS" panose="020B0604020202020204" pitchFamily="34" charset="-128"/>
                <a:cs typeface="Calibri" panose="020F0502020204030204" pitchFamily="34" charset="0"/>
              </a:rPr>
              <a:t>Art. 6 CTR </a:t>
            </a:r>
            <a:endParaRPr lang="fr-FR" sz="3200" kern="50" dirty="0">
              <a:solidFill>
                <a:schemeClr val="bg1"/>
              </a:solidFill>
              <a:latin typeface="Calibri" panose="020F0502020204030204" pitchFamily="34" charset="0"/>
              <a:ea typeface="Arial Unicode MS" panose="020B0604020202020204" pitchFamily="34" charset="-128"/>
              <a:cs typeface="Calibri" panose="020F0502020204030204" pitchFamily="34" charset="0"/>
            </a:endParaRPr>
          </a:p>
        </p:txBody>
      </p:sp>
      <p:sp>
        <p:nvSpPr>
          <p:cNvPr id="2" name="Rettangolo arrotondato 1"/>
          <p:cNvSpPr/>
          <p:nvPr/>
        </p:nvSpPr>
        <p:spPr>
          <a:xfrm>
            <a:off x="2498501" y="2390837"/>
            <a:ext cx="9092486" cy="3943252"/>
          </a:xfrm>
          <a:prstGeom prst="roundRect">
            <a:avLst/>
          </a:prstGeom>
          <a:solidFill>
            <a:srgbClr val="9ED1F8"/>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lgn="just">
              <a:buFont typeface="Arial" panose="020B0604020202020204" pitchFamily="34" charset="0"/>
              <a:buChar char="•"/>
            </a:pPr>
            <a:r>
              <a:rPr lang="fr-FR" b="1" kern="50" dirty="0">
                <a:solidFill>
                  <a:srgbClr val="002060"/>
                </a:solidFill>
                <a:latin typeface="Calibri" panose="020F0502020204030204" pitchFamily="34" charset="0"/>
                <a:ea typeface="Arial Unicode MS" panose="020B0604020202020204" pitchFamily="34" charset="-128"/>
                <a:cs typeface="Calibri" panose="020F0502020204030204" pitchFamily="34" charset="0"/>
              </a:rPr>
              <a:t>Compte rendu complet de tous les aspects de la mise en œuvre du projet pendant la période sur laquelle il porte.</a:t>
            </a:r>
          </a:p>
          <a:p>
            <a:pPr algn="just"/>
            <a:endParaRPr lang="fr-FR" b="1" kern="50" dirty="0">
              <a:solidFill>
                <a:srgbClr val="002060"/>
              </a:solidFill>
              <a:latin typeface="Calibri" panose="020F0502020204030204" pitchFamily="34" charset="0"/>
              <a:ea typeface="Arial Unicode MS" panose="020B0604020202020204" pitchFamily="34" charset="-128"/>
              <a:cs typeface="Calibri" panose="020F0502020204030204" pitchFamily="34" charset="0"/>
            </a:endParaRPr>
          </a:p>
          <a:p>
            <a:pPr marL="285750" indent="-285750" algn="just">
              <a:buFont typeface="Arial" panose="020B0604020202020204" pitchFamily="34" charset="0"/>
              <a:buChar char="•"/>
            </a:pPr>
            <a:r>
              <a:rPr lang="fr-FR" b="1" kern="50" dirty="0">
                <a:solidFill>
                  <a:srgbClr val="002060"/>
                </a:solidFill>
                <a:latin typeface="Calibri" panose="020F0502020204030204" pitchFamily="34" charset="0"/>
                <a:ea typeface="Arial Unicode MS" panose="020B0604020202020204" pitchFamily="34" charset="-128"/>
                <a:cs typeface="Calibri" panose="020F0502020204030204" pitchFamily="34" charset="0"/>
              </a:rPr>
              <a:t>Une partie narrative et une partie financière ainsi que la certification des dépenses par les auditeurs  </a:t>
            </a:r>
            <a:r>
              <a:rPr lang="fr-FR" b="1" kern="50" dirty="0">
                <a:solidFill>
                  <a:srgbClr val="00B050"/>
                </a:solidFill>
                <a:latin typeface="Calibri" panose="020F0502020204030204" pitchFamily="34" charset="0"/>
                <a:ea typeface="Arial Unicode MS" panose="020B0604020202020204" pitchFamily="34" charset="-128"/>
                <a:cs typeface="Calibri" panose="020F0502020204030204" pitchFamily="34" charset="0"/>
              </a:rPr>
              <a:t>chargé sur le système  informatique </a:t>
            </a:r>
            <a:r>
              <a:rPr lang="fr-FR" b="1" kern="50" dirty="0" err="1">
                <a:solidFill>
                  <a:srgbClr val="00B050"/>
                </a:solidFill>
                <a:latin typeface="Calibri" panose="020F0502020204030204" pitchFamily="34" charset="0"/>
                <a:ea typeface="Arial Unicode MS" panose="020B0604020202020204" pitchFamily="34" charset="-128"/>
                <a:cs typeface="Calibri" panose="020F0502020204030204" pitchFamily="34" charset="0"/>
              </a:rPr>
              <a:t>Ulysses</a:t>
            </a:r>
            <a:r>
              <a:rPr lang="fr-FR" b="1" kern="50" dirty="0">
                <a:solidFill>
                  <a:srgbClr val="00B050"/>
                </a:solidFill>
                <a:latin typeface="Calibri" panose="020F0502020204030204" pitchFamily="34" charset="0"/>
                <a:ea typeface="Arial Unicode MS" panose="020B0604020202020204" pitchFamily="34" charset="-128"/>
                <a:cs typeface="Calibri" panose="020F0502020204030204" pitchFamily="34" charset="0"/>
              </a:rPr>
              <a:t>.</a:t>
            </a:r>
          </a:p>
          <a:p>
            <a:pPr algn="just"/>
            <a:endParaRPr lang="fr-FR" b="1" kern="50" dirty="0">
              <a:solidFill>
                <a:srgbClr val="002060"/>
              </a:solidFill>
              <a:latin typeface="Calibri" panose="020F0502020204030204" pitchFamily="34" charset="0"/>
              <a:ea typeface="Arial Unicode MS" panose="020B0604020202020204" pitchFamily="34" charset="-128"/>
              <a:cs typeface="Calibri" panose="020F0502020204030204" pitchFamily="34" charset="0"/>
            </a:endParaRPr>
          </a:p>
          <a:p>
            <a:pPr marL="285750" indent="-285750" algn="just">
              <a:buFont typeface="Arial" panose="020B0604020202020204" pitchFamily="34" charset="0"/>
              <a:buChar char="•"/>
            </a:pPr>
            <a:r>
              <a:rPr lang="fr-FR" b="1" kern="50" dirty="0">
                <a:solidFill>
                  <a:srgbClr val="002060"/>
                </a:solidFill>
                <a:latin typeface="Calibri" panose="020F0502020204030204" pitchFamily="34" charset="0"/>
                <a:ea typeface="Arial Unicode MS" panose="020B0604020202020204" pitchFamily="34" charset="-128"/>
                <a:cs typeface="Calibri" panose="020F0502020204030204" pitchFamily="34" charset="0"/>
              </a:rPr>
              <a:t>La partie financière sera chargée sur le système Informatique.</a:t>
            </a:r>
          </a:p>
          <a:p>
            <a:pPr marL="285750" indent="-285750" algn="just">
              <a:buFont typeface="Arial" panose="020B0604020202020204" pitchFamily="34" charset="0"/>
              <a:buChar char="•"/>
            </a:pPr>
            <a:endParaRPr lang="fr-FR" b="1" kern="50" dirty="0">
              <a:solidFill>
                <a:srgbClr val="002060"/>
              </a:solidFill>
              <a:latin typeface="Calibri" panose="020F0502020204030204" pitchFamily="34" charset="0"/>
              <a:ea typeface="Arial Unicode MS" panose="020B0604020202020204" pitchFamily="34" charset="-128"/>
              <a:cs typeface="Calibri" panose="020F0502020204030204" pitchFamily="34" charset="0"/>
            </a:endParaRPr>
          </a:p>
          <a:p>
            <a:pPr marL="285750" indent="-285750" algn="just">
              <a:buFont typeface="Arial" panose="020B0604020202020204" pitchFamily="34" charset="0"/>
              <a:buChar char="•"/>
            </a:pPr>
            <a:r>
              <a:rPr lang="fr-FR" b="1" kern="50" dirty="0">
                <a:solidFill>
                  <a:srgbClr val="002060"/>
                </a:solidFill>
                <a:latin typeface="Calibri" panose="020F0502020204030204" pitchFamily="34" charset="0"/>
                <a:ea typeface="Arial Unicode MS" panose="020B0604020202020204" pitchFamily="34" charset="-128"/>
                <a:cs typeface="Calibri" panose="020F0502020204030204" pitchFamily="34" charset="0"/>
              </a:rPr>
              <a:t>Soumis avec la demande de paiement afin d’obtenir les versements de préfinancement et / ou le solde final. </a:t>
            </a:r>
          </a:p>
          <a:p>
            <a:pPr algn="just"/>
            <a:endParaRPr lang="fr-FR" b="1" kern="50" dirty="0">
              <a:solidFill>
                <a:srgbClr val="002060"/>
              </a:solidFill>
              <a:latin typeface="Calibri" panose="020F0502020204030204" pitchFamily="34" charset="0"/>
              <a:ea typeface="Arial Unicode MS" panose="020B0604020202020204" pitchFamily="34" charset="-128"/>
              <a:cs typeface="Calibri" panose="020F0502020204030204" pitchFamily="34" charset="0"/>
            </a:endParaRPr>
          </a:p>
          <a:p>
            <a:pPr marL="285750" indent="-285750" algn="just">
              <a:buFont typeface="Arial" panose="020B0604020202020204" pitchFamily="34" charset="0"/>
              <a:buChar char="•"/>
            </a:pPr>
            <a:r>
              <a:rPr lang="fr-FR" b="1" kern="50" dirty="0">
                <a:solidFill>
                  <a:srgbClr val="002060"/>
                </a:solidFill>
                <a:latin typeface="Calibri" panose="020F0502020204030204" pitchFamily="34" charset="0"/>
                <a:ea typeface="Arial Unicode MS" panose="020B0604020202020204" pitchFamily="34" charset="-128"/>
                <a:cs typeface="Calibri" panose="020F0502020204030204" pitchFamily="34" charset="0"/>
              </a:rPr>
              <a:t>Examinées par les auditeurs engagés avec un rapport de vérification des dépenses conformément au modèle et aux instructions fournis par l’AG.</a:t>
            </a:r>
          </a:p>
        </p:txBody>
      </p:sp>
      <p:sp>
        <p:nvSpPr>
          <p:cNvPr id="4" name="Rettangolo arrotondato 3"/>
          <p:cNvSpPr/>
          <p:nvPr/>
        </p:nvSpPr>
        <p:spPr>
          <a:xfrm>
            <a:off x="191156" y="1489315"/>
            <a:ext cx="4561148" cy="737227"/>
          </a:xfrm>
          <a:prstGeom prst="roundRect">
            <a:avLst/>
          </a:prstGeom>
          <a:solidFill>
            <a:schemeClr val="bg2">
              <a:lumMod val="9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fr-FR" kern="50" dirty="0">
                <a:solidFill>
                  <a:srgbClr val="002060"/>
                </a:solidFill>
                <a:latin typeface="Calibri" panose="020F0502020204030204" pitchFamily="34" charset="0"/>
                <a:ea typeface="Arial Unicode MS" panose="020B0604020202020204" pitchFamily="34" charset="-128"/>
                <a:cs typeface="Calibri" panose="020F0502020204030204" pitchFamily="34" charset="0"/>
              </a:rPr>
              <a:t>Les </a:t>
            </a:r>
            <a:r>
              <a:rPr lang="fr-FR" b="1" kern="50" dirty="0">
                <a:solidFill>
                  <a:srgbClr val="002060"/>
                </a:solidFill>
                <a:latin typeface="Calibri" panose="020F0502020204030204" pitchFamily="34" charset="0"/>
                <a:ea typeface="Arial Unicode MS" panose="020B0604020202020204" pitchFamily="34" charset="-128"/>
                <a:cs typeface="Calibri" panose="020F0502020204030204" pitchFamily="34" charset="0"/>
              </a:rPr>
              <a:t>rapports intermédiaires et finaux : </a:t>
            </a:r>
            <a:endParaRPr lang="it-IT" u="sng" dirty="0"/>
          </a:p>
        </p:txBody>
      </p:sp>
    </p:spTree>
    <p:extLst>
      <p:ext uri="{BB962C8B-B14F-4D97-AF65-F5344CB8AC3E}">
        <p14:creationId xmlns:p14="http://schemas.microsoft.com/office/powerpoint/2010/main" val="398083102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p:cNvSpPr/>
          <p:nvPr/>
        </p:nvSpPr>
        <p:spPr>
          <a:xfrm>
            <a:off x="348189" y="4098383"/>
            <a:ext cx="11634259" cy="369332"/>
          </a:xfrm>
          <a:prstGeom prst="rect">
            <a:avLst/>
          </a:prstGeom>
        </p:spPr>
        <p:txBody>
          <a:bodyPr wrap="square">
            <a:spAutoFit/>
          </a:bodyPr>
          <a:lstStyle/>
          <a:p>
            <a:pPr algn="just"/>
            <a:r>
              <a:rPr lang="fr-FR" kern="50" dirty="0">
                <a:solidFill>
                  <a:srgbClr val="002060"/>
                </a:solidFill>
                <a:latin typeface="Calibri" panose="020F0502020204030204" pitchFamily="34" charset="0"/>
                <a:ea typeface="Arial Unicode MS" panose="020B0604020202020204" pitchFamily="34" charset="-128"/>
                <a:cs typeface="Calibri" panose="020F0502020204030204" pitchFamily="34" charset="0"/>
              </a:rPr>
              <a:t>Pour les rapports intermédiaires et finaux </a:t>
            </a:r>
            <a:r>
              <a:rPr lang="fr-FR" b="1" kern="50" dirty="0">
                <a:solidFill>
                  <a:srgbClr val="002060"/>
                </a:solidFill>
                <a:latin typeface="Calibri" panose="020F0502020204030204" pitchFamily="34" charset="0"/>
                <a:ea typeface="Arial Unicode MS" panose="020B0604020202020204" pitchFamily="34" charset="-128"/>
                <a:cs typeface="Calibri" panose="020F0502020204030204" pitchFamily="34" charset="0"/>
              </a:rPr>
              <a:t>toutes les dépenses du projet seront examinées par les auditeurs</a:t>
            </a:r>
            <a:r>
              <a:rPr lang="fr-FR" kern="50" dirty="0">
                <a:solidFill>
                  <a:srgbClr val="002060"/>
                </a:solidFill>
                <a:latin typeface="Calibri" panose="020F0502020204030204" pitchFamily="34" charset="0"/>
                <a:ea typeface="Arial Unicode MS" panose="020B0604020202020204" pitchFamily="34" charset="-128"/>
                <a:cs typeface="Calibri" panose="020F0502020204030204" pitchFamily="34" charset="0"/>
              </a:rPr>
              <a:t> engagés. </a:t>
            </a:r>
            <a:endParaRPr lang="fr-FR" sz="1050" kern="50" dirty="0">
              <a:solidFill>
                <a:srgbClr val="002060"/>
              </a:solidFill>
              <a:latin typeface="Calibri" panose="020F0502020204030204" pitchFamily="34" charset="0"/>
              <a:ea typeface="Arial Unicode MS" panose="020B0604020202020204" pitchFamily="34" charset="-128"/>
              <a:cs typeface="Calibri" panose="020F0502020204030204" pitchFamily="34" charset="0"/>
            </a:endParaRPr>
          </a:p>
        </p:txBody>
      </p:sp>
      <p:sp>
        <p:nvSpPr>
          <p:cNvPr id="5" name="Text Box 2"/>
          <p:cNvSpPr txBox="1">
            <a:spLocks noChangeArrowheads="1"/>
          </p:cNvSpPr>
          <p:nvPr/>
        </p:nvSpPr>
        <p:spPr bwMode="auto">
          <a:xfrm>
            <a:off x="262466" y="128843"/>
            <a:ext cx="11929533" cy="93610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nchor="ct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ＭＳ Ｐゴシック" charset="0"/>
                <a:cs typeface="Arial Unicode MS" charset="0"/>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5pPr>
            <a:lvl6pPr marL="2514600" indent="-228600" defTabSz="449263" eaLnBrk="0" fontAlgn="base" hangingPunct="0">
              <a:lnSpc>
                <a:spcPct val="90000"/>
              </a:lnSpc>
              <a:spcBef>
                <a:spcPts val="45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6pPr>
            <a:lvl7pPr marL="2971800" indent="-228600" defTabSz="449263" eaLnBrk="0" fontAlgn="base" hangingPunct="0">
              <a:lnSpc>
                <a:spcPct val="90000"/>
              </a:lnSpc>
              <a:spcBef>
                <a:spcPts val="45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7pPr>
            <a:lvl8pPr marL="3429000" indent="-228600" defTabSz="449263" eaLnBrk="0" fontAlgn="base" hangingPunct="0">
              <a:lnSpc>
                <a:spcPct val="90000"/>
              </a:lnSpc>
              <a:spcBef>
                <a:spcPts val="45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8pPr>
            <a:lvl9pPr marL="3886200" indent="-228600" defTabSz="449263" eaLnBrk="0" fontAlgn="base" hangingPunct="0">
              <a:lnSpc>
                <a:spcPct val="90000"/>
              </a:lnSpc>
              <a:spcBef>
                <a:spcPts val="45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9pPr>
          </a:lstStyle>
          <a:p>
            <a:pPr lvl="0" algn="ctr">
              <a:tabLst/>
            </a:pPr>
            <a:r>
              <a:rPr lang="fr-FR" sz="3200" b="1" dirty="0">
                <a:solidFill>
                  <a:prstClr val="white"/>
                </a:solidFill>
                <a:latin typeface="Trebuchet MS" panose="020B0603020202020204" pitchFamily="34" charset="0"/>
                <a:ea typeface="+mn-ea"/>
                <a:cs typeface="+mn-cs"/>
              </a:rPr>
              <a:t>PRÉSENTATION DES RAPPORTS: </a:t>
            </a:r>
          </a:p>
          <a:p>
            <a:pPr lvl="0" algn="ctr">
              <a:tabLst/>
            </a:pPr>
            <a:r>
              <a:rPr lang="fr-FR" sz="3200" b="1" dirty="0">
                <a:solidFill>
                  <a:prstClr val="white"/>
                </a:solidFill>
                <a:latin typeface="Trebuchet MS" panose="020B0603020202020204" pitchFamily="34" charset="0"/>
                <a:ea typeface="+mn-ea"/>
                <a:cs typeface="+mn-cs"/>
              </a:rPr>
              <a:t>Rapport Intermédiaire</a:t>
            </a:r>
          </a:p>
        </p:txBody>
      </p:sp>
      <p:sp>
        <p:nvSpPr>
          <p:cNvPr id="3" name="Rettangolo arrotondato 2"/>
          <p:cNvSpPr/>
          <p:nvPr/>
        </p:nvSpPr>
        <p:spPr>
          <a:xfrm>
            <a:off x="3710515" y="1777954"/>
            <a:ext cx="2671234" cy="685800"/>
          </a:xfrm>
          <a:prstGeom prst="roundRect">
            <a:avLst/>
          </a:prstGeom>
          <a:solidFill>
            <a:schemeClr val="bg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b="1" kern="50" dirty="0">
                <a:solidFill>
                  <a:srgbClr val="002060"/>
                </a:solidFill>
                <a:latin typeface="Calibri" panose="020F0502020204030204" pitchFamily="34" charset="0"/>
                <a:ea typeface="Arial Unicode MS" panose="020B0604020202020204" pitchFamily="34" charset="-128"/>
                <a:cs typeface="Calibri" panose="020F0502020204030204" pitchFamily="34" charset="0"/>
              </a:rPr>
              <a:t>d’une partie narrative </a:t>
            </a:r>
            <a:endParaRPr lang="it-IT" dirty="0"/>
          </a:p>
        </p:txBody>
      </p:sp>
      <p:sp>
        <p:nvSpPr>
          <p:cNvPr id="6" name="Rettangolo arrotondato 5"/>
          <p:cNvSpPr/>
          <p:nvPr/>
        </p:nvSpPr>
        <p:spPr>
          <a:xfrm>
            <a:off x="3716866" y="2934386"/>
            <a:ext cx="2671236" cy="685800"/>
          </a:xfrm>
          <a:prstGeom prst="roundRect">
            <a:avLst/>
          </a:prstGeom>
          <a:solidFill>
            <a:schemeClr val="bg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b="1" kern="50" dirty="0">
                <a:solidFill>
                  <a:srgbClr val="002060"/>
                </a:solidFill>
                <a:latin typeface="Calibri" panose="020F0502020204030204" pitchFamily="34" charset="0"/>
                <a:ea typeface="Arial Unicode MS" panose="020B0604020202020204" pitchFamily="34" charset="-128"/>
                <a:cs typeface="Calibri" panose="020F0502020204030204" pitchFamily="34" charset="0"/>
              </a:rPr>
              <a:t>d’une partie financière</a:t>
            </a:r>
            <a:endParaRPr lang="it-IT" dirty="0"/>
          </a:p>
        </p:txBody>
      </p:sp>
      <p:sp>
        <p:nvSpPr>
          <p:cNvPr id="4" name="Rettangolo 3"/>
          <p:cNvSpPr/>
          <p:nvPr/>
        </p:nvSpPr>
        <p:spPr>
          <a:xfrm>
            <a:off x="271605" y="2288055"/>
            <a:ext cx="3521462" cy="646331"/>
          </a:xfrm>
          <a:prstGeom prst="rect">
            <a:avLst/>
          </a:prstGeom>
        </p:spPr>
        <p:txBody>
          <a:bodyPr wrap="square">
            <a:spAutoFit/>
          </a:bodyPr>
          <a:lstStyle/>
          <a:p>
            <a:r>
              <a:rPr lang="fr-FR" kern="50" dirty="0">
                <a:solidFill>
                  <a:srgbClr val="002060"/>
                </a:solidFill>
                <a:latin typeface="Calibri" panose="020F0502020204030204" pitchFamily="34" charset="0"/>
                <a:ea typeface="Arial Unicode MS" panose="020B0604020202020204" pitchFamily="34" charset="-128"/>
                <a:cs typeface="Calibri" panose="020F0502020204030204" pitchFamily="34" charset="0"/>
              </a:rPr>
              <a:t>Le </a:t>
            </a:r>
            <a:r>
              <a:rPr lang="fr-FR" b="1" kern="50" dirty="0">
                <a:solidFill>
                  <a:srgbClr val="002060"/>
                </a:solidFill>
                <a:latin typeface="Calibri" panose="020F0502020204030204" pitchFamily="34" charset="0"/>
                <a:ea typeface="Arial Unicode MS" panose="020B0604020202020204" pitchFamily="34" charset="-128"/>
                <a:cs typeface="Calibri" panose="020F0502020204030204" pitchFamily="34" charset="0"/>
              </a:rPr>
              <a:t>rapport intermédiaire </a:t>
            </a:r>
            <a:r>
              <a:rPr lang="fr-FR" kern="50" dirty="0">
                <a:solidFill>
                  <a:srgbClr val="002060"/>
                </a:solidFill>
                <a:latin typeface="Calibri" panose="020F0502020204030204" pitchFamily="34" charset="0"/>
                <a:ea typeface="Arial Unicode MS" panose="020B0604020202020204" pitchFamily="34" charset="-128"/>
                <a:cs typeface="Calibri" panose="020F0502020204030204" pitchFamily="34" charset="0"/>
              </a:rPr>
              <a:t>est constitué de 2 parties</a:t>
            </a:r>
            <a:endParaRPr lang="it-IT" dirty="0"/>
          </a:p>
        </p:txBody>
      </p:sp>
      <p:sp>
        <p:nvSpPr>
          <p:cNvPr id="7" name="Rettangolo 6"/>
          <p:cNvSpPr/>
          <p:nvPr/>
        </p:nvSpPr>
        <p:spPr>
          <a:xfrm>
            <a:off x="3603109" y="4628094"/>
            <a:ext cx="4426981" cy="369332"/>
          </a:xfrm>
          <a:prstGeom prst="rect">
            <a:avLst/>
          </a:prstGeom>
        </p:spPr>
        <p:txBody>
          <a:bodyPr wrap="none">
            <a:spAutoFit/>
          </a:bodyPr>
          <a:lstStyle/>
          <a:p>
            <a:r>
              <a:rPr lang="fr-FR" dirty="0">
                <a:solidFill>
                  <a:srgbClr val="002060"/>
                </a:solidFill>
              </a:rPr>
              <a:t>L’auditeur examine si les coûts déclarés sont</a:t>
            </a:r>
            <a:r>
              <a:rPr lang="fr-FR" dirty="0"/>
              <a:t>: </a:t>
            </a:r>
          </a:p>
        </p:txBody>
      </p:sp>
      <p:sp>
        <p:nvSpPr>
          <p:cNvPr id="10" name="Rettangolo arrotondato 9"/>
          <p:cNvSpPr/>
          <p:nvPr/>
        </p:nvSpPr>
        <p:spPr>
          <a:xfrm>
            <a:off x="2345603" y="5104270"/>
            <a:ext cx="1066464" cy="659119"/>
          </a:xfrm>
          <a:prstGeom prst="roundRect">
            <a:avLst/>
          </a:prstGeom>
          <a:solidFill>
            <a:schemeClr val="accent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a:solidFill>
                  <a:srgbClr val="002060"/>
                </a:solidFill>
              </a:rPr>
              <a:t>Réels</a:t>
            </a:r>
          </a:p>
        </p:txBody>
      </p:sp>
      <p:sp>
        <p:nvSpPr>
          <p:cNvPr id="22" name="Rettangolo arrotondato 21"/>
          <p:cNvSpPr/>
          <p:nvPr/>
        </p:nvSpPr>
        <p:spPr>
          <a:xfrm>
            <a:off x="3716866" y="5104269"/>
            <a:ext cx="2658533" cy="659119"/>
          </a:xfrm>
          <a:prstGeom prst="roundRect">
            <a:avLst/>
          </a:prstGeom>
          <a:solidFill>
            <a:schemeClr val="accent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kern="50" dirty="0">
                <a:solidFill>
                  <a:srgbClr val="002060"/>
                </a:solidFill>
                <a:latin typeface="Calibri" panose="020F0502020204030204" pitchFamily="34" charset="0"/>
                <a:ea typeface="Arial Unicode MS" panose="020B0604020202020204" pitchFamily="34" charset="-128"/>
                <a:cs typeface="Calibri" panose="020F0502020204030204" pitchFamily="34" charset="0"/>
              </a:rPr>
              <a:t>Correctement enregistrés </a:t>
            </a:r>
          </a:p>
        </p:txBody>
      </p:sp>
      <p:sp>
        <p:nvSpPr>
          <p:cNvPr id="23" name="Rettangolo arrotondato 22"/>
          <p:cNvSpPr/>
          <p:nvPr/>
        </p:nvSpPr>
        <p:spPr>
          <a:xfrm>
            <a:off x="6561123" y="5091651"/>
            <a:ext cx="2937934" cy="659119"/>
          </a:xfrm>
          <a:prstGeom prst="roundRect">
            <a:avLst/>
          </a:prstGeom>
          <a:solidFill>
            <a:schemeClr val="accent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kern="50" dirty="0">
                <a:solidFill>
                  <a:srgbClr val="002060"/>
                </a:solidFill>
                <a:latin typeface="Calibri" panose="020F0502020204030204" pitchFamily="34" charset="0"/>
                <a:ea typeface="Arial Unicode MS" panose="020B0604020202020204" pitchFamily="34" charset="-128"/>
                <a:cs typeface="Calibri" panose="020F0502020204030204" pitchFamily="34" charset="0"/>
              </a:rPr>
              <a:t>Eligibles conformément aux dispositions du Contrat</a:t>
            </a:r>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78835" y="4526985"/>
            <a:ext cx="698387" cy="4704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5" name="Rettangolo arrotondato 14"/>
          <p:cNvSpPr/>
          <p:nvPr/>
        </p:nvSpPr>
        <p:spPr>
          <a:xfrm>
            <a:off x="7999771" y="1826734"/>
            <a:ext cx="2998572" cy="588239"/>
          </a:xfrm>
          <a:prstGeom prst="roundRect">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kern="50" dirty="0">
                <a:solidFill>
                  <a:srgbClr val="002060"/>
                </a:solidFill>
                <a:latin typeface="Calibri" panose="020F0502020204030204" pitchFamily="34" charset="0"/>
                <a:ea typeface="Arial Unicode MS" panose="020B0604020202020204" pitchFamily="34" charset="-128"/>
                <a:cs typeface="Calibri" panose="020F0502020204030204" pitchFamily="34" charset="0"/>
              </a:rPr>
              <a:t>RAPPORT TECHNIQUE - ADMINISTRATIF</a:t>
            </a:r>
            <a:endParaRPr lang="it-IT" dirty="0"/>
          </a:p>
        </p:txBody>
      </p:sp>
      <p:sp>
        <p:nvSpPr>
          <p:cNvPr id="16" name="Freccia in giù 15"/>
          <p:cNvSpPr/>
          <p:nvPr/>
        </p:nvSpPr>
        <p:spPr>
          <a:xfrm rot="5400000" flipV="1">
            <a:off x="7199705" y="2871312"/>
            <a:ext cx="286911" cy="84896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7" name="Rettangolo arrotondato 16"/>
          <p:cNvSpPr/>
          <p:nvPr/>
        </p:nvSpPr>
        <p:spPr>
          <a:xfrm>
            <a:off x="8030090" y="2946894"/>
            <a:ext cx="2968253" cy="695463"/>
          </a:xfrm>
          <a:prstGeom prst="roundRect">
            <a:avLst/>
          </a:prstGeom>
          <a:solidFill>
            <a:schemeClr val="bg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kern="50" dirty="0">
                <a:solidFill>
                  <a:srgbClr val="002060"/>
                </a:solidFill>
                <a:latin typeface="Calibri" panose="020F0502020204030204" pitchFamily="34" charset="0"/>
                <a:ea typeface="Arial Unicode MS" panose="020B0604020202020204" pitchFamily="34" charset="-128"/>
                <a:cs typeface="Calibri" panose="020F0502020204030204" pitchFamily="34" charset="0"/>
              </a:rPr>
              <a:t>ULYSSES</a:t>
            </a:r>
            <a:endParaRPr lang="it-IT" dirty="0"/>
          </a:p>
        </p:txBody>
      </p:sp>
      <p:sp>
        <p:nvSpPr>
          <p:cNvPr id="18" name="Freccia in giù 17"/>
          <p:cNvSpPr/>
          <p:nvPr/>
        </p:nvSpPr>
        <p:spPr>
          <a:xfrm rot="5400000" flipV="1">
            <a:off x="7199705" y="1800900"/>
            <a:ext cx="286911" cy="84896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Tree>
    <p:extLst>
      <p:ext uri="{BB962C8B-B14F-4D97-AF65-F5344CB8AC3E}">
        <p14:creationId xmlns:p14="http://schemas.microsoft.com/office/powerpoint/2010/main" val="307697420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E0792035-CCB8-B09A-898F-8D566983E73D}"/>
              </a:ext>
            </a:extLst>
          </p:cNvPr>
          <p:cNvSpPr>
            <a:spLocks noGrp="1"/>
          </p:cNvSpPr>
          <p:nvPr>
            <p:ph type="title"/>
          </p:nvPr>
        </p:nvSpPr>
        <p:spPr>
          <a:xfrm>
            <a:off x="214749" y="18255"/>
            <a:ext cx="10515600" cy="1325563"/>
          </a:xfrm>
        </p:spPr>
        <p:txBody>
          <a:bodyPr/>
          <a:lstStyle/>
          <a:p>
            <a:r>
              <a:rPr lang="fr-FR" dirty="0">
                <a:solidFill>
                  <a:schemeClr val="bg1"/>
                </a:solidFill>
              </a:rPr>
              <a:t>Le rapport narratif</a:t>
            </a:r>
          </a:p>
        </p:txBody>
      </p:sp>
      <p:graphicFrame>
        <p:nvGraphicFramePr>
          <p:cNvPr id="13" name="Diagramma 12">
            <a:extLst>
              <a:ext uri="{FF2B5EF4-FFF2-40B4-BE49-F238E27FC236}">
                <a16:creationId xmlns:a16="http://schemas.microsoft.com/office/drawing/2014/main" id="{8DD218D0-F77B-8926-5C46-393796DFC881}"/>
              </a:ext>
            </a:extLst>
          </p:cNvPr>
          <p:cNvGraphicFramePr/>
          <p:nvPr>
            <p:extLst>
              <p:ext uri="{D42A27DB-BD31-4B8C-83A1-F6EECF244321}">
                <p14:modId xmlns:p14="http://schemas.microsoft.com/office/powerpoint/2010/main" val="1361091830"/>
              </p:ext>
            </p:extLst>
          </p:nvPr>
        </p:nvGraphicFramePr>
        <p:xfrm>
          <a:off x="1048327" y="1343818"/>
          <a:ext cx="9287164" cy="318654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4" name="Rettangolo con angoli arrotondati 13">
            <a:extLst>
              <a:ext uri="{FF2B5EF4-FFF2-40B4-BE49-F238E27FC236}">
                <a16:creationId xmlns:a16="http://schemas.microsoft.com/office/drawing/2014/main" id="{B6F6514F-A821-73EF-058F-4D31DC7004F1}"/>
              </a:ext>
            </a:extLst>
          </p:cNvPr>
          <p:cNvSpPr/>
          <p:nvPr/>
        </p:nvSpPr>
        <p:spPr>
          <a:xfrm>
            <a:off x="1048327" y="4530364"/>
            <a:ext cx="10035309" cy="942181"/>
          </a:xfrm>
          <a:prstGeom prst="roundRect">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800" dirty="0"/>
              <a:t>Le rapport est la photographie du projet au moment de la rédaction </a:t>
            </a:r>
          </a:p>
        </p:txBody>
      </p:sp>
    </p:spTree>
    <p:extLst>
      <p:ext uri="{BB962C8B-B14F-4D97-AF65-F5344CB8AC3E}">
        <p14:creationId xmlns:p14="http://schemas.microsoft.com/office/powerpoint/2010/main" val="3041762713"/>
      </p:ext>
    </p:extLst>
  </p:cSld>
  <p:clrMapOvr>
    <a:masterClrMapping/>
  </p:clrMapOvr>
</p:sld>
</file>

<file path=ppt/theme/theme1.xml><?xml version="1.0" encoding="utf-8"?>
<a:theme xmlns:a="http://schemas.openxmlformats.org/drawingml/2006/main" name="Tema di Office">
  <a:themeElements>
    <a:clrScheme name="Elica">
      <a:dk1>
        <a:sysClr val="windowText" lastClr="000000"/>
      </a:dk1>
      <a:lt1>
        <a:sysClr val="window" lastClr="FFFFFF"/>
      </a:lt1>
      <a:dk2>
        <a:srgbClr val="212745"/>
      </a:dk2>
      <a:lt2>
        <a:srgbClr val="B4DCFA"/>
      </a:lt2>
      <a:accent1>
        <a:srgbClr val="4E67C8"/>
      </a:accent1>
      <a:accent2>
        <a:srgbClr val="5ECCF3"/>
      </a:accent2>
      <a:accent3>
        <a:srgbClr val="A7EA52"/>
      </a:accent3>
      <a:accent4>
        <a:srgbClr val="5DCEAF"/>
      </a:accent4>
      <a:accent5>
        <a:srgbClr val="FF8021"/>
      </a:accent5>
      <a:accent6>
        <a:srgbClr val="F14124"/>
      </a:accent6>
      <a:hlink>
        <a:srgbClr val="56C7AA"/>
      </a:hlink>
      <a:folHlink>
        <a:srgbClr val="59A8D1"/>
      </a:folHlink>
    </a:clrScheme>
    <a:fontScheme name="Office">
      <a:majorFont>
        <a:latin typeface="Calibri Light"/>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6820</TotalTime>
  <Words>2781</Words>
  <Application>Microsoft Macintosh PowerPoint</Application>
  <PresentationFormat>Widescreen</PresentationFormat>
  <Paragraphs>301</Paragraphs>
  <Slides>40</Slides>
  <Notes>0</Notes>
  <HiddenSlides>0</HiddenSlides>
  <MMClips>0</MMClips>
  <ScaleCrop>false</ScaleCrop>
  <HeadingPairs>
    <vt:vector size="6" baseType="variant">
      <vt:variant>
        <vt:lpstr>Caratteri utilizzati</vt:lpstr>
      </vt:variant>
      <vt:variant>
        <vt:i4>9</vt:i4>
      </vt:variant>
      <vt:variant>
        <vt:lpstr>Tema</vt:lpstr>
      </vt:variant>
      <vt:variant>
        <vt:i4>1</vt:i4>
      </vt:variant>
      <vt:variant>
        <vt:lpstr>Titoli diapositive</vt:lpstr>
      </vt:variant>
      <vt:variant>
        <vt:i4>40</vt:i4>
      </vt:variant>
    </vt:vector>
  </HeadingPairs>
  <TitlesOfParts>
    <vt:vector size="50" baseType="lpstr">
      <vt:lpstr>Arial</vt:lpstr>
      <vt:lpstr>Calibri</vt:lpstr>
      <vt:lpstr>Calibri Light</vt:lpstr>
      <vt:lpstr>Century Gothic</vt:lpstr>
      <vt:lpstr>Gill Sans MT</vt:lpstr>
      <vt:lpstr>Symbol</vt:lpstr>
      <vt:lpstr>Times New Roman</vt:lpstr>
      <vt:lpstr>Trebuchet MS</vt:lpstr>
      <vt:lpstr>Wingdings</vt:lpstr>
      <vt:lpstr>Tema di Office</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Le rapport narratif</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Le plan d’action </vt:lpstr>
      <vt:lpstr>Le plan d’action </vt:lpstr>
      <vt:lpstr>Presentazione standard di PowerPoint</vt:lpstr>
      <vt:lpstr>Presentazione standard di PowerPoint</vt:lpstr>
      <vt:lpstr>Les contrôles administratifs</vt:lpstr>
      <vt:lpstr>Les contrôles sur place</vt:lpstr>
      <vt:lpstr>Les contrôles sur place</vt:lpstr>
      <vt:lpstr>Les contrôles administratifs: conformité   </vt:lpstr>
      <vt:lpstr>Critères d'éligibilité des dépenses: les préalables </vt:lpstr>
      <vt:lpstr>Critères d’éligibilité généraux  </vt:lpstr>
      <vt:lpstr> </vt:lpstr>
      <vt:lpstr>Pieces justificatifs </vt:lpstr>
      <vt:lpstr>Quels documents sont nécessaires pour le contrôle de premier niveau </vt:lpstr>
      <vt:lpstr>En outre….</vt:lpstr>
      <vt:lpstr>Approbation des rapports </vt:lpstr>
      <vt:lpstr>Presentazione standard di PowerPoint</vt:lpstr>
      <vt:lpstr>Documents à soumettre </vt:lpstr>
      <vt:lpstr>Presentazione standard di PowerPoint</vt:lpstr>
      <vt:lpstr>Presentazione standard di PowerPoint</vt:lpstr>
      <vt:lpstr>PROGRAMME IEV DE COOPERATION TRANSFRONTALIERE  ITALIE – TUNISIE 2014-2020</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Programme Italie Tunisie 2014-2020</dc:title>
  <dc:creator>Ced cdcTorina</dc:creator>
  <cp:lastModifiedBy>STC</cp:lastModifiedBy>
  <cp:revision>641</cp:revision>
  <dcterms:created xsi:type="dcterms:W3CDTF">2017-01-12T20:26:07Z</dcterms:created>
  <dcterms:modified xsi:type="dcterms:W3CDTF">2022-11-06T22:36:11Z</dcterms:modified>
</cp:coreProperties>
</file>