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48" r:id="rId1"/>
  </p:sldMasterIdLst>
  <p:notesMasterIdLst>
    <p:notesMasterId r:id="rId29"/>
  </p:notesMasterIdLst>
  <p:sldIdLst>
    <p:sldId id="350" r:id="rId2"/>
    <p:sldId id="512" r:id="rId3"/>
    <p:sldId id="739" r:id="rId4"/>
    <p:sldId id="516" r:id="rId5"/>
    <p:sldId id="517" r:id="rId6"/>
    <p:sldId id="718" r:id="rId7"/>
    <p:sldId id="708" r:id="rId8"/>
    <p:sldId id="709" r:id="rId9"/>
    <p:sldId id="711" r:id="rId10"/>
    <p:sldId id="712" r:id="rId11"/>
    <p:sldId id="713" r:id="rId12"/>
    <p:sldId id="714" r:id="rId13"/>
    <p:sldId id="716" r:id="rId14"/>
    <p:sldId id="715" r:id="rId15"/>
    <p:sldId id="729" r:id="rId16"/>
    <p:sldId id="730" r:id="rId17"/>
    <p:sldId id="738" r:id="rId18"/>
    <p:sldId id="731" r:id="rId19"/>
    <p:sldId id="732" r:id="rId20"/>
    <p:sldId id="733" r:id="rId21"/>
    <p:sldId id="734" r:id="rId22"/>
    <p:sldId id="735" r:id="rId23"/>
    <p:sldId id="736" r:id="rId24"/>
    <p:sldId id="737" r:id="rId25"/>
    <p:sldId id="722" r:id="rId26"/>
    <p:sldId id="723" r:id="rId27"/>
    <p:sldId id="476" r:id="rId2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9393"/>
    <a:srgbClr val="FC96DF"/>
    <a:srgbClr val="FAA6F6"/>
    <a:srgbClr val="CDDC3A"/>
    <a:srgbClr val="F0CA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833" autoAdjust="0"/>
    <p:restoredTop sz="96024" autoAdjust="0"/>
  </p:normalViewPr>
  <p:slideViewPr>
    <p:cSldViewPr snapToGrid="0" snapToObjects="1">
      <p:cViewPr varScale="1">
        <p:scale>
          <a:sx n="70" d="100"/>
          <a:sy n="70" d="100"/>
        </p:scale>
        <p:origin x="30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4A00F1-E0BE-B047-B3E2-4FA380075A54}" type="doc">
      <dgm:prSet loTypeId="urn:microsoft.com/office/officeart/2005/8/layout/vList5" loCatId="list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it-IT"/>
        </a:p>
      </dgm:t>
    </dgm:pt>
    <dgm:pt modelId="{DB4CCB91-E64C-4E49-84E1-611323B0BCA1}">
      <dgm:prSet phldrT="[Testo]"/>
      <dgm:spPr/>
      <dgm:t>
        <a:bodyPr/>
        <a:lstStyle/>
        <a:p>
          <a:r>
            <a:rPr lang="fr-FR" noProof="0" dirty="0"/>
            <a:t>% Engagements (31 janvier 2023) </a:t>
          </a:r>
        </a:p>
      </dgm:t>
    </dgm:pt>
    <dgm:pt modelId="{6409A433-8B08-444E-A272-BBC34A43C54C}" type="parTrans" cxnId="{55B3E5BA-00A0-7C4B-AF2D-B9FBBE1E2EEA}">
      <dgm:prSet/>
      <dgm:spPr/>
      <dgm:t>
        <a:bodyPr/>
        <a:lstStyle/>
        <a:p>
          <a:endParaRPr lang="it-IT"/>
        </a:p>
      </dgm:t>
    </dgm:pt>
    <dgm:pt modelId="{AE8E6175-3E8E-664E-B099-1C8094EE44A6}" type="sibTrans" cxnId="{55B3E5BA-00A0-7C4B-AF2D-B9FBBE1E2EEA}">
      <dgm:prSet/>
      <dgm:spPr/>
      <dgm:t>
        <a:bodyPr/>
        <a:lstStyle/>
        <a:p>
          <a:endParaRPr lang="it-IT"/>
        </a:p>
      </dgm:t>
    </dgm:pt>
    <dgm:pt modelId="{B3E84B8C-D005-FE40-A641-51666336F3AC}">
      <dgm:prSet phldrT="[Testo]"/>
      <dgm:spPr/>
      <dgm:t>
        <a:bodyPr/>
        <a:lstStyle/>
        <a:p>
          <a:r>
            <a:rPr lang="fr-FR" noProof="0" dirty="0"/>
            <a:t>N° projets standards approuvés</a:t>
          </a:r>
        </a:p>
      </dgm:t>
    </dgm:pt>
    <dgm:pt modelId="{5419EE05-30F0-6B40-8B59-D478DDE95B2A}" type="sibTrans" cxnId="{AAB328FC-95D7-DE4A-B30E-6BC5B47C93BD}">
      <dgm:prSet/>
      <dgm:spPr/>
      <dgm:t>
        <a:bodyPr/>
        <a:lstStyle/>
        <a:p>
          <a:endParaRPr lang="it-IT"/>
        </a:p>
      </dgm:t>
    </dgm:pt>
    <dgm:pt modelId="{CCDF233E-A1A4-9941-BEA0-D26D59F0DECF}" type="parTrans" cxnId="{AAB328FC-95D7-DE4A-B30E-6BC5B47C93BD}">
      <dgm:prSet/>
      <dgm:spPr/>
      <dgm:t>
        <a:bodyPr/>
        <a:lstStyle/>
        <a:p>
          <a:endParaRPr lang="it-IT"/>
        </a:p>
      </dgm:t>
    </dgm:pt>
    <dgm:pt modelId="{D6D53857-F8B3-2146-B292-E1DFAC333085}">
      <dgm:prSet phldrT="[Testo]"/>
      <dgm:spPr/>
      <dgm:t>
        <a:bodyPr/>
        <a:lstStyle/>
        <a:p>
          <a:r>
            <a:rPr lang="fr-FR" noProof="0" dirty="0"/>
            <a:t>% Dépenses  (31 janvier 2023) </a:t>
          </a:r>
        </a:p>
      </dgm:t>
    </dgm:pt>
    <dgm:pt modelId="{7F79398C-5C0B-3340-874D-4F5CFA3EA9C3}" type="parTrans" cxnId="{28003265-15A4-B54E-AF28-8BC5C3D1E78B}">
      <dgm:prSet/>
      <dgm:spPr/>
      <dgm:t>
        <a:bodyPr/>
        <a:lstStyle/>
        <a:p>
          <a:endParaRPr lang="it-IT"/>
        </a:p>
      </dgm:t>
    </dgm:pt>
    <dgm:pt modelId="{5D577CA5-533F-1542-BC31-340FB432F3E3}" type="sibTrans" cxnId="{28003265-15A4-B54E-AF28-8BC5C3D1E78B}">
      <dgm:prSet/>
      <dgm:spPr/>
      <dgm:t>
        <a:bodyPr/>
        <a:lstStyle/>
        <a:p>
          <a:endParaRPr lang="it-IT"/>
        </a:p>
      </dgm:t>
    </dgm:pt>
    <dgm:pt modelId="{257A2C39-B540-7D43-A82E-EC309240ACE4}">
      <dgm:prSet/>
      <dgm:spPr/>
      <dgm:t>
        <a:bodyPr/>
        <a:lstStyle/>
        <a:p>
          <a:r>
            <a:rPr lang="it-IT" dirty="0"/>
            <a:t>% </a:t>
          </a:r>
          <a:r>
            <a:rPr lang="fr-FR" dirty="0"/>
            <a:t>Dépenses  par rapport au préfinancement </a:t>
          </a:r>
          <a:r>
            <a:rPr lang="fr-FR" noProof="0" dirty="0"/>
            <a:t>(31 janvier 2023) </a:t>
          </a:r>
          <a:r>
            <a:rPr lang="fr-FR" dirty="0"/>
            <a:t> </a:t>
          </a:r>
        </a:p>
      </dgm:t>
    </dgm:pt>
    <dgm:pt modelId="{B2D879DD-89F9-CE4A-9500-94D657BDC88A}" type="parTrans" cxnId="{70381330-960B-F942-9E1C-402B600A8D64}">
      <dgm:prSet/>
      <dgm:spPr/>
      <dgm:t>
        <a:bodyPr/>
        <a:lstStyle/>
        <a:p>
          <a:endParaRPr lang="it-IT"/>
        </a:p>
      </dgm:t>
    </dgm:pt>
    <dgm:pt modelId="{68ED8FFB-E3FB-5744-A6C5-AEA0F287116B}" type="sibTrans" cxnId="{70381330-960B-F942-9E1C-402B600A8D64}">
      <dgm:prSet/>
      <dgm:spPr/>
      <dgm:t>
        <a:bodyPr/>
        <a:lstStyle/>
        <a:p>
          <a:endParaRPr lang="it-IT"/>
        </a:p>
      </dgm:t>
    </dgm:pt>
    <dgm:pt modelId="{88A71460-A7B4-4344-A538-CAC04852CC65}" type="pres">
      <dgm:prSet presAssocID="{684A00F1-E0BE-B047-B3E2-4FA380075A5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0A7513F3-553E-EA44-AB57-6B1FDE8E7789}" type="pres">
      <dgm:prSet presAssocID="{B3E84B8C-D005-FE40-A641-51666336F3AC}" presName="linNode" presStyleCnt="0"/>
      <dgm:spPr/>
    </dgm:pt>
    <dgm:pt modelId="{5251EF45-AEFB-884E-BF4D-C558C4C4E219}" type="pres">
      <dgm:prSet presAssocID="{B3E84B8C-D005-FE40-A641-51666336F3AC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66045D8-642E-904E-8A61-5F4DC41BFA43}" type="pres">
      <dgm:prSet presAssocID="{5419EE05-30F0-6B40-8B59-D478DDE95B2A}" presName="sp" presStyleCnt="0"/>
      <dgm:spPr/>
    </dgm:pt>
    <dgm:pt modelId="{9A833FFD-198C-F64E-A967-3D0110C66E63}" type="pres">
      <dgm:prSet presAssocID="{DB4CCB91-E64C-4E49-84E1-611323B0BCA1}" presName="linNode" presStyleCnt="0"/>
      <dgm:spPr/>
    </dgm:pt>
    <dgm:pt modelId="{A7BA8F85-42C6-2348-ACF8-577485E87199}" type="pres">
      <dgm:prSet presAssocID="{DB4CCB91-E64C-4E49-84E1-611323B0BCA1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7E9C1EF-A758-7C41-84B6-2FB079AAE455}" type="pres">
      <dgm:prSet presAssocID="{AE8E6175-3E8E-664E-B099-1C8094EE44A6}" presName="sp" presStyleCnt="0"/>
      <dgm:spPr/>
    </dgm:pt>
    <dgm:pt modelId="{E139F659-07BA-D442-A119-74CEFBDE4D1B}" type="pres">
      <dgm:prSet presAssocID="{D6D53857-F8B3-2146-B292-E1DFAC333085}" presName="linNode" presStyleCnt="0"/>
      <dgm:spPr/>
    </dgm:pt>
    <dgm:pt modelId="{929CE542-0E3A-CF4B-BEF0-417624D7DFA0}" type="pres">
      <dgm:prSet presAssocID="{D6D53857-F8B3-2146-B292-E1DFAC333085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5002DB7-1C26-F44E-B475-C0AB38BBE172}" type="pres">
      <dgm:prSet presAssocID="{5D577CA5-533F-1542-BC31-340FB432F3E3}" presName="sp" presStyleCnt="0"/>
      <dgm:spPr/>
    </dgm:pt>
    <dgm:pt modelId="{4F7A4CB1-13BD-C048-88F6-99E6EFDE5978}" type="pres">
      <dgm:prSet presAssocID="{257A2C39-B540-7D43-A82E-EC309240ACE4}" presName="linNode" presStyleCnt="0"/>
      <dgm:spPr/>
    </dgm:pt>
    <dgm:pt modelId="{DE3EA5AA-DD53-3C41-B895-521C34C50893}" type="pres">
      <dgm:prSet presAssocID="{257A2C39-B540-7D43-A82E-EC309240ACE4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35BA0C97-9807-D24B-B886-2A50E2D84EE2}" type="presOf" srcId="{DB4CCB91-E64C-4E49-84E1-611323B0BCA1}" destId="{A7BA8F85-42C6-2348-ACF8-577485E87199}" srcOrd="0" destOrd="0" presId="urn:microsoft.com/office/officeart/2005/8/layout/vList5"/>
    <dgm:cxn modelId="{B46FBD3B-E1B9-6549-8789-AAA070064ED5}" type="presOf" srcId="{B3E84B8C-D005-FE40-A641-51666336F3AC}" destId="{5251EF45-AEFB-884E-BF4D-C558C4C4E219}" srcOrd="0" destOrd="0" presId="urn:microsoft.com/office/officeart/2005/8/layout/vList5"/>
    <dgm:cxn modelId="{AAB328FC-95D7-DE4A-B30E-6BC5B47C93BD}" srcId="{684A00F1-E0BE-B047-B3E2-4FA380075A54}" destId="{B3E84B8C-D005-FE40-A641-51666336F3AC}" srcOrd="0" destOrd="0" parTransId="{CCDF233E-A1A4-9941-BEA0-D26D59F0DECF}" sibTransId="{5419EE05-30F0-6B40-8B59-D478DDE95B2A}"/>
    <dgm:cxn modelId="{28003265-15A4-B54E-AF28-8BC5C3D1E78B}" srcId="{684A00F1-E0BE-B047-B3E2-4FA380075A54}" destId="{D6D53857-F8B3-2146-B292-E1DFAC333085}" srcOrd="2" destOrd="0" parTransId="{7F79398C-5C0B-3340-874D-4F5CFA3EA9C3}" sibTransId="{5D577CA5-533F-1542-BC31-340FB432F3E3}"/>
    <dgm:cxn modelId="{54E53C11-CEC1-9D40-9142-AFF0194339BF}" type="presOf" srcId="{D6D53857-F8B3-2146-B292-E1DFAC333085}" destId="{929CE542-0E3A-CF4B-BEF0-417624D7DFA0}" srcOrd="0" destOrd="0" presId="urn:microsoft.com/office/officeart/2005/8/layout/vList5"/>
    <dgm:cxn modelId="{D1397512-0871-024A-AD73-60992B9F0821}" type="presOf" srcId="{257A2C39-B540-7D43-A82E-EC309240ACE4}" destId="{DE3EA5AA-DD53-3C41-B895-521C34C50893}" srcOrd="0" destOrd="0" presId="urn:microsoft.com/office/officeart/2005/8/layout/vList5"/>
    <dgm:cxn modelId="{A9620ECF-A404-9648-9923-ACF396388A4A}" type="presOf" srcId="{684A00F1-E0BE-B047-B3E2-4FA380075A54}" destId="{88A71460-A7B4-4344-A538-CAC04852CC65}" srcOrd="0" destOrd="0" presId="urn:microsoft.com/office/officeart/2005/8/layout/vList5"/>
    <dgm:cxn modelId="{55B3E5BA-00A0-7C4B-AF2D-B9FBBE1E2EEA}" srcId="{684A00F1-E0BE-B047-B3E2-4FA380075A54}" destId="{DB4CCB91-E64C-4E49-84E1-611323B0BCA1}" srcOrd="1" destOrd="0" parTransId="{6409A433-8B08-444E-A272-BBC34A43C54C}" sibTransId="{AE8E6175-3E8E-664E-B099-1C8094EE44A6}"/>
    <dgm:cxn modelId="{70381330-960B-F942-9E1C-402B600A8D64}" srcId="{684A00F1-E0BE-B047-B3E2-4FA380075A54}" destId="{257A2C39-B540-7D43-A82E-EC309240ACE4}" srcOrd="3" destOrd="0" parTransId="{B2D879DD-89F9-CE4A-9500-94D657BDC88A}" sibTransId="{68ED8FFB-E3FB-5744-A6C5-AEA0F287116B}"/>
    <dgm:cxn modelId="{1C162DA8-3FF1-064C-A4CD-2E6777880C67}" type="presParOf" srcId="{88A71460-A7B4-4344-A538-CAC04852CC65}" destId="{0A7513F3-553E-EA44-AB57-6B1FDE8E7789}" srcOrd="0" destOrd="0" presId="urn:microsoft.com/office/officeart/2005/8/layout/vList5"/>
    <dgm:cxn modelId="{A2822F31-7FD1-6743-80F3-625C1F40F3BC}" type="presParOf" srcId="{0A7513F3-553E-EA44-AB57-6B1FDE8E7789}" destId="{5251EF45-AEFB-884E-BF4D-C558C4C4E219}" srcOrd="0" destOrd="0" presId="urn:microsoft.com/office/officeart/2005/8/layout/vList5"/>
    <dgm:cxn modelId="{01BB3521-11E8-1E42-8F96-026683185C44}" type="presParOf" srcId="{88A71460-A7B4-4344-A538-CAC04852CC65}" destId="{466045D8-642E-904E-8A61-5F4DC41BFA43}" srcOrd="1" destOrd="0" presId="urn:microsoft.com/office/officeart/2005/8/layout/vList5"/>
    <dgm:cxn modelId="{482A8001-A714-D042-8486-113FDD7126A5}" type="presParOf" srcId="{88A71460-A7B4-4344-A538-CAC04852CC65}" destId="{9A833FFD-198C-F64E-A967-3D0110C66E63}" srcOrd="2" destOrd="0" presId="urn:microsoft.com/office/officeart/2005/8/layout/vList5"/>
    <dgm:cxn modelId="{75E9B946-1188-3143-86DB-467778EFD6DF}" type="presParOf" srcId="{9A833FFD-198C-F64E-A967-3D0110C66E63}" destId="{A7BA8F85-42C6-2348-ACF8-577485E87199}" srcOrd="0" destOrd="0" presId="urn:microsoft.com/office/officeart/2005/8/layout/vList5"/>
    <dgm:cxn modelId="{60361274-8692-3744-8022-8546E20256E9}" type="presParOf" srcId="{88A71460-A7B4-4344-A538-CAC04852CC65}" destId="{F7E9C1EF-A758-7C41-84B6-2FB079AAE455}" srcOrd="3" destOrd="0" presId="urn:microsoft.com/office/officeart/2005/8/layout/vList5"/>
    <dgm:cxn modelId="{09AE4E0F-050D-4648-BA75-9EE2A19F3B17}" type="presParOf" srcId="{88A71460-A7B4-4344-A538-CAC04852CC65}" destId="{E139F659-07BA-D442-A119-74CEFBDE4D1B}" srcOrd="4" destOrd="0" presId="urn:microsoft.com/office/officeart/2005/8/layout/vList5"/>
    <dgm:cxn modelId="{8B21BA60-E373-7945-9006-53CCEA41C189}" type="presParOf" srcId="{E139F659-07BA-D442-A119-74CEFBDE4D1B}" destId="{929CE542-0E3A-CF4B-BEF0-417624D7DFA0}" srcOrd="0" destOrd="0" presId="urn:microsoft.com/office/officeart/2005/8/layout/vList5"/>
    <dgm:cxn modelId="{ACCBCF96-F871-CF4E-A1A1-09A6625DCE63}" type="presParOf" srcId="{88A71460-A7B4-4344-A538-CAC04852CC65}" destId="{35002DB7-1C26-F44E-B475-C0AB38BBE172}" srcOrd="5" destOrd="0" presId="urn:microsoft.com/office/officeart/2005/8/layout/vList5"/>
    <dgm:cxn modelId="{8BE347D6-2E28-2E4D-87A2-7F4493F59B0C}" type="presParOf" srcId="{88A71460-A7B4-4344-A538-CAC04852CC65}" destId="{4F7A4CB1-13BD-C048-88F6-99E6EFDE5978}" srcOrd="6" destOrd="0" presId="urn:microsoft.com/office/officeart/2005/8/layout/vList5"/>
    <dgm:cxn modelId="{75B2049F-EEA7-F443-A1AE-9A45938A5FC2}" type="presParOf" srcId="{4F7A4CB1-13BD-C048-88F6-99E6EFDE5978}" destId="{DE3EA5AA-DD53-3C41-B895-521C34C50893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4A00F1-E0BE-B047-B3E2-4FA380075A54}" type="doc">
      <dgm:prSet loTypeId="urn:microsoft.com/office/officeart/2005/8/layout/vList5" loCatId="list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it-IT"/>
        </a:p>
      </dgm:t>
    </dgm:pt>
    <dgm:pt modelId="{DB4CCB91-E64C-4E49-84E1-611323B0BCA1}">
      <dgm:prSet phldrT="[Testo]"/>
      <dgm:spPr/>
      <dgm:t>
        <a:bodyPr/>
        <a:lstStyle/>
        <a:p>
          <a:r>
            <a:rPr lang="fr-FR" noProof="0" dirty="0"/>
            <a:t>% Engagements (31 janvier 2023) </a:t>
          </a:r>
        </a:p>
      </dgm:t>
    </dgm:pt>
    <dgm:pt modelId="{6409A433-8B08-444E-A272-BBC34A43C54C}" type="parTrans" cxnId="{55B3E5BA-00A0-7C4B-AF2D-B9FBBE1E2EEA}">
      <dgm:prSet/>
      <dgm:spPr/>
      <dgm:t>
        <a:bodyPr/>
        <a:lstStyle/>
        <a:p>
          <a:endParaRPr lang="it-IT"/>
        </a:p>
      </dgm:t>
    </dgm:pt>
    <dgm:pt modelId="{AE8E6175-3E8E-664E-B099-1C8094EE44A6}" type="sibTrans" cxnId="{55B3E5BA-00A0-7C4B-AF2D-B9FBBE1E2EEA}">
      <dgm:prSet/>
      <dgm:spPr/>
      <dgm:t>
        <a:bodyPr/>
        <a:lstStyle/>
        <a:p>
          <a:endParaRPr lang="it-IT"/>
        </a:p>
      </dgm:t>
    </dgm:pt>
    <dgm:pt modelId="{B3E84B8C-D005-FE40-A641-51666336F3AC}">
      <dgm:prSet phldrT="[Testo]"/>
      <dgm:spPr/>
      <dgm:t>
        <a:bodyPr/>
        <a:lstStyle/>
        <a:p>
          <a:r>
            <a:rPr lang="fr-FR" noProof="0" dirty="0"/>
            <a:t>N° projets standards approuvés</a:t>
          </a:r>
        </a:p>
      </dgm:t>
    </dgm:pt>
    <dgm:pt modelId="{5419EE05-30F0-6B40-8B59-D478DDE95B2A}" type="sibTrans" cxnId="{AAB328FC-95D7-DE4A-B30E-6BC5B47C93BD}">
      <dgm:prSet/>
      <dgm:spPr/>
      <dgm:t>
        <a:bodyPr/>
        <a:lstStyle/>
        <a:p>
          <a:endParaRPr lang="it-IT"/>
        </a:p>
      </dgm:t>
    </dgm:pt>
    <dgm:pt modelId="{CCDF233E-A1A4-9941-BEA0-D26D59F0DECF}" type="parTrans" cxnId="{AAB328FC-95D7-DE4A-B30E-6BC5B47C93BD}">
      <dgm:prSet/>
      <dgm:spPr/>
      <dgm:t>
        <a:bodyPr/>
        <a:lstStyle/>
        <a:p>
          <a:endParaRPr lang="it-IT"/>
        </a:p>
      </dgm:t>
    </dgm:pt>
    <dgm:pt modelId="{D6D53857-F8B3-2146-B292-E1DFAC333085}">
      <dgm:prSet phldrT="[Testo]"/>
      <dgm:spPr/>
      <dgm:t>
        <a:bodyPr/>
        <a:lstStyle/>
        <a:p>
          <a:r>
            <a:rPr lang="fr-FR" noProof="0" dirty="0"/>
            <a:t>% Dépenses  (31 janvier 2023) </a:t>
          </a:r>
        </a:p>
      </dgm:t>
    </dgm:pt>
    <dgm:pt modelId="{7F79398C-5C0B-3340-874D-4F5CFA3EA9C3}" type="parTrans" cxnId="{28003265-15A4-B54E-AF28-8BC5C3D1E78B}">
      <dgm:prSet/>
      <dgm:spPr/>
      <dgm:t>
        <a:bodyPr/>
        <a:lstStyle/>
        <a:p>
          <a:endParaRPr lang="it-IT"/>
        </a:p>
      </dgm:t>
    </dgm:pt>
    <dgm:pt modelId="{5D577CA5-533F-1542-BC31-340FB432F3E3}" type="sibTrans" cxnId="{28003265-15A4-B54E-AF28-8BC5C3D1E78B}">
      <dgm:prSet/>
      <dgm:spPr/>
      <dgm:t>
        <a:bodyPr/>
        <a:lstStyle/>
        <a:p>
          <a:endParaRPr lang="it-IT"/>
        </a:p>
      </dgm:t>
    </dgm:pt>
    <dgm:pt modelId="{257A2C39-B540-7D43-A82E-EC309240ACE4}">
      <dgm:prSet/>
      <dgm:spPr/>
      <dgm:t>
        <a:bodyPr/>
        <a:lstStyle/>
        <a:p>
          <a:r>
            <a:rPr lang="it-IT" dirty="0"/>
            <a:t>% </a:t>
          </a:r>
          <a:r>
            <a:rPr lang="fr-FR" dirty="0"/>
            <a:t>Dépenses  par rapport au préfinancement </a:t>
          </a:r>
          <a:r>
            <a:rPr lang="fr-FR" noProof="0" dirty="0"/>
            <a:t>(31 janvier 2023) </a:t>
          </a:r>
          <a:r>
            <a:rPr lang="fr-FR" dirty="0"/>
            <a:t> </a:t>
          </a:r>
        </a:p>
      </dgm:t>
    </dgm:pt>
    <dgm:pt modelId="{B2D879DD-89F9-CE4A-9500-94D657BDC88A}" type="parTrans" cxnId="{70381330-960B-F942-9E1C-402B600A8D64}">
      <dgm:prSet/>
      <dgm:spPr/>
      <dgm:t>
        <a:bodyPr/>
        <a:lstStyle/>
        <a:p>
          <a:endParaRPr lang="it-IT"/>
        </a:p>
      </dgm:t>
    </dgm:pt>
    <dgm:pt modelId="{68ED8FFB-E3FB-5744-A6C5-AEA0F287116B}" type="sibTrans" cxnId="{70381330-960B-F942-9E1C-402B600A8D64}">
      <dgm:prSet/>
      <dgm:spPr/>
      <dgm:t>
        <a:bodyPr/>
        <a:lstStyle/>
        <a:p>
          <a:endParaRPr lang="it-IT"/>
        </a:p>
      </dgm:t>
    </dgm:pt>
    <dgm:pt modelId="{88A71460-A7B4-4344-A538-CAC04852CC65}" type="pres">
      <dgm:prSet presAssocID="{684A00F1-E0BE-B047-B3E2-4FA380075A5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0A7513F3-553E-EA44-AB57-6B1FDE8E7789}" type="pres">
      <dgm:prSet presAssocID="{B3E84B8C-D005-FE40-A641-51666336F3AC}" presName="linNode" presStyleCnt="0"/>
      <dgm:spPr/>
    </dgm:pt>
    <dgm:pt modelId="{5251EF45-AEFB-884E-BF4D-C558C4C4E219}" type="pres">
      <dgm:prSet presAssocID="{B3E84B8C-D005-FE40-A641-51666336F3AC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66045D8-642E-904E-8A61-5F4DC41BFA43}" type="pres">
      <dgm:prSet presAssocID="{5419EE05-30F0-6B40-8B59-D478DDE95B2A}" presName="sp" presStyleCnt="0"/>
      <dgm:spPr/>
    </dgm:pt>
    <dgm:pt modelId="{9A833FFD-198C-F64E-A967-3D0110C66E63}" type="pres">
      <dgm:prSet presAssocID="{DB4CCB91-E64C-4E49-84E1-611323B0BCA1}" presName="linNode" presStyleCnt="0"/>
      <dgm:spPr/>
    </dgm:pt>
    <dgm:pt modelId="{A7BA8F85-42C6-2348-ACF8-577485E87199}" type="pres">
      <dgm:prSet presAssocID="{DB4CCB91-E64C-4E49-84E1-611323B0BCA1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7E9C1EF-A758-7C41-84B6-2FB079AAE455}" type="pres">
      <dgm:prSet presAssocID="{AE8E6175-3E8E-664E-B099-1C8094EE44A6}" presName="sp" presStyleCnt="0"/>
      <dgm:spPr/>
    </dgm:pt>
    <dgm:pt modelId="{E139F659-07BA-D442-A119-74CEFBDE4D1B}" type="pres">
      <dgm:prSet presAssocID="{D6D53857-F8B3-2146-B292-E1DFAC333085}" presName="linNode" presStyleCnt="0"/>
      <dgm:spPr/>
    </dgm:pt>
    <dgm:pt modelId="{929CE542-0E3A-CF4B-BEF0-417624D7DFA0}" type="pres">
      <dgm:prSet presAssocID="{D6D53857-F8B3-2146-B292-E1DFAC333085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5002DB7-1C26-F44E-B475-C0AB38BBE172}" type="pres">
      <dgm:prSet presAssocID="{5D577CA5-533F-1542-BC31-340FB432F3E3}" presName="sp" presStyleCnt="0"/>
      <dgm:spPr/>
    </dgm:pt>
    <dgm:pt modelId="{4F7A4CB1-13BD-C048-88F6-99E6EFDE5978}" type="pres">
      <dgm:prSet presAssocID="{257A2C39-B540-7D43-A82E-EC309240ACE4}" presName="linNode" presStyleCnt="0"/>
      <dgm:spPr/>
    </dgm:pt>
    <dgm:pt modelId="{DE3EA5AA-DD53-3C41-B895-521C34C50893}" type="pres">
      <dgm:prSet presAssocID="{257A2C39-B540-7D43-A82E-EC309240ACE4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35BA0C97-9807-D24B-B886-2A50E2D84EE2}" type="presOf" srcId="{DB4CCB91-E64C-4E49-84E1-611323B0BCA1}" destId="{A7BA8F85-42C6-2348-ACF8-577485E87199}" srcOrd="0" destOrd="0" presId="urn:microsoft.com/office/officeart/2005/8/layout/vList5"/>
    <dgm:cxn modelId="{B46FBD3B-E1B9-6549-8789-AAA070064ED5}" type="presOf" srcId="{B3E84B8C-D005-FE40-A641-51666336F3AC}" destId="{5251EF45-AEFB-884E-BF4D-C558C4C4E219}" srcOrd="0" destOrd="0" presId="urn:microsoft.com/office/officeart/2005/8/layout/vList5"/>
    <dgm:cxn modelId="{AAB328FC-95D7-DE4A-B30E-6BC5B47C93BD}" srcId="{684A00F1-E0BE-B047-B3E2-4FA380075A54}" destId="{B3E84B8C-D005-FE40-A641-51666336F3AC}" srcOrd="0" destOrd="0" parTransId="{CCDF233E-A1A4-9941-BEA0-D26D59F0DECF}" sibTransId="{5419EE05-30F0-6B40-8B59-D478DDE95B2A}"/>
    <dgm:cxn modelId="{28003265-15A4-B54E-AF28-8BC5C3D1E78B}" srcId="{684A00F1-E0BE-B047-B3E2-4FA380075A54}" destId="{D6D53857-F8B3-2146-B292-E1DFAC333085}" srcOrd="2" destOrd="0" parTransId="{7F79398C-5C0B-3340-874D-4F5CFA3EA9C3}" sibTransId="{5D577CA5-533F-1542-BC31-340FB432F3E3}"/>
    <dgm:cxn modelId="{54E53C11-CEC1-9D40-9142-AFF0194339BF}" type="presOf" srcId="{D6D53857-F8B3-2146-B292-E1DFAC333085}" destId="{929CE542-0E3A-CF4B-BEF0-417624D7DFA0}" srcOrd="0" destOrd="0" presId="urn:microsoft.com/office/officeart/2005/8/layout/vList5"/>
    <dgm:cxn modelId="{D1397512-0871-024A-AD73-60992B9F0821}" type="presOf" srcId="{257A2C39-B540-7D43-A82E-EC309240ACE4}" destId="{DE3EA5AA-DD53-3C41-B895-521C34C50893}" srcOrd="0" destOrd="0" presId="urn:microsoft.com/office/officeart/2005/8/layout/vList5"/>
    <dgm:cxn modelId="{A9620ECF-A404-9648-9923-ACF396388A4A}" type="presOf" srcId="{684A00F1-E0BE-B047-B3E2-4FA380075A54}" destId="{88A71460-A7B4-4344-A538-CAC04852CC65}" srcOrd="0" destOrd="0" presId="urn:microsoft.com/office/officeart/2005/8/layout/vList5"/>
    <dgm:cxn modelId="{55B3E5BA-00A0-7C4B-AF2D-B9FBBE1E2EEA}" srcId="{684A00F1-E0BE-B047-B3E2-4FA380075A54}" destId="{DB4CCB91-E64C-4E49-84E1-611323B0BCA1}" srcOrd="1" destOrd="0" parTransId="{6409A433-8B08-444E-A272-BBC34A43C54C}" sibTransId="{AE8E6175-3E8E-664E-B099-1C8094EE44A6}"/>
    <dgm:cxn modelId="{70381330-960B-F942-9E1C-402B600A8D64}" srcId="{684A00F1-E0BE-B047-B3E2-4FA380075A54}" destId="{257A2C39-B540-7D43-A82E-EC309240ACE4}" srcOrd="3" destOrd="0" parTransId="{B2D879DD-89F9-CE4A-9500-94D657BDC88A}" sibTransId="{68ED8FFB-E3FB-5744-A6C5-AEA0F287116B}"/>
    <dgm:cxn modelId="{1C162DA8-3FF1-064C-A4CD-2E6777880C67}" type="presParOf" srcId="{88A71460-A7B4-4344-A538-CAC04852CC65}" destId="{0A7513F3-553E-EA44-AB57-6B1FDE8E7789}" srcOrd="0" destOrd="0" presId="urn:microsoft.com/office/officeart/2005/8/layout/vList5"/>
    <dgm:cxn modelId="{A2822F31-7FD1-6743-80F3-625C1F40F3BC}" type="presParOf" srcId="{0A7513F3-553E-EA44-AB57-6B1FDE8E7789}" destId="{5251EF45-AEFB-884E-BF4D-C558C4C4E219}" srcOrd="0" destOrd="0" presId="urn:microsoft.com/office/officeart/2005/8/layout/vList5"/>
    <dgm:cxn modelId="{01BB3521-11E8-1E42-8F96-026683185C44}" type="presParOf" srcId="{88A71460-A7B4-4344-A538-CAC04852CC65}" destId="{466045D8-642E-904E-8A61-5F4DC41BFA43}" srcOrd="1" destOrd="0" presId="urn:microsoft.com/office/officeart/2005/8/layout/vList5"/>
    <dgm:cxn modelId="{482A8001-A714-D042-8486-113FDD7126A5}" type="presParOf" srcId="{88A71460-A7B4-4344-A538-CAC04852CC65}" destId="{9A833FFD-198C-F64E-A967-3D0110C66E63}" srcOrd="2" destOrd="0" presId="urn:microsoft.com/office/officeart/2005/8/layout/vList5"/>
    <dgm:cxn modelId="{75E9B946-1188-3143-86DB-467778EFD6DF}" type="presParOf" srcId="{9A833FFD-198C-F64E-A967-3D0110C66E63}" destId="{A7BA8F85-42C6-2348-ACF8-577485E87199}" srcOrd="0" destOrd="0" presId="urn:microsoft.com/office/officeart/2005/8/layout/vList5"/>
    <dgm:cxn modelId="{60361274-8692-3744-8022-8546E20256E9}" type="presParOf" srcId="{88A71460-A7B4-4344-A538-CAC04852CC65}" destId="{F7E9C1EF-A758-7C41-84B6-2FB079AAE455}" srcOrd="3" destOrd="0" presId="urn:microsoft.com/office/officeart/2005/8/layout/vList5"/>
    <dgm:cxn modelId="{09AE4E0F-050D-4648-BA75-9EE2A19F3B17}" type="presParOf" srcId="{88A71460-A7B4-4344-A538-CAC04852CC65}" destId="{E139F659-07BA-D442-A119-74CEFBDE4D1B}" srcOrd="4" destOrd="0" presId="urn:microsoft.com/office/officeart/2005/8/layout/vList5"/>
    <dgm:cxn modelId="{8B21BA60-E373-7945-9006-53CCEA41C189}" type="presParOf" srcId="{E139F659-07BA-D442-A119-74CEFBDE4D1B}" destId="{929CE542-0E3A-CF4B-BEF0-417624D7DFA0}" srcOrd="0" destOrd="0" presId="urn:microsoft.com/office/officeart/2005/8/layout/vList5"/>
    <dgm:cxn modelId="{ACCBCF96-F871-CF4E-A1A1-09A6625DCE63}" type="presParOf" srcId="{88A71460-A7B4-4344-A538-CAC04852CC65}" destId="{35002DB7-1C26-F44E-B475-C0AB38BBE172}" srcOrd="5" destOrd="0" presId="urn:microsoft.com/office/officeart/2005/8/layout/vList5"/>
    <dgm:cxn modelId="{8BE347D6-2E28-2E4D-87A2-7F4493F59B0C}" type="presParOf" srcId="{88A71460-A7B4-4344-A538-CAC04852CC65}" destId="{4F7A4CB1-13BD-C048-88F6-99E6EFDE5978}" srcOrd="6" destOrd="0" presId="urn:microsoft.com/office/officeart/2005/8/layout/vList5"/>
    <dgm:cxn modelId="{75B2049F-EEA7-F443-A1AE-9A45938A5FC2}" type="presParOf" srcId="{4F7A4CB1-13BD-C048-88F6-99E6EFDE5978}" destId="{DE3EA5AA-DD53-3C41-B895-521C34C50893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4F91D6-FADA-DF4C-9E89-B76E37A581FF}" type="doc">
      <dgm:prSet loTypeId="urn:microsoft.com/office/officeart/2005/8/layout/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AA625A93-614A-5D4C-96BC-85FC31C0B6F0}">
      <dgm:prSet phldrT="[Testo]"/>
      <dgm:spPr/>
      <dgm:t>
        <a:bodyPr/>
        <a:lstStyle/>
        <a:p>
          <a:r>
            <a:rPr lang="fr-FR" noProof="0" dirty="0"/>
            <a:t>Clôturer la plus part de GT</a:t>
          </a:r>
        </a:p>
      </dgm:t>
    </dgm:pt>
    <dgm:pt modelId="{78E07FCB-9D27-6B40-8C14-14B6D9DF201E}" type="parTrans" cxnId="{71746EC1-FE24-3F44-910E-94F525C1201B}">
      <dgm:prSet/>
      <dgm:spPr/>
      <dgm:t>
        <a:bodyPr/>
        <a:lstStyle/>
        <a:p>
          <a:endParaRPr lang="fr-FR" noProof="0" dirty="0"/>
        </a:p>
      </dgm:t>
    </dgm:pt>
    <dgm:pt modelId="{BD327B01-1501-2A4C-B262-83BB1AE5E6CC}" type="sibTrans" cxnId="{71746EC1-FE24-3F44-910E-94F525C1201B}">
      <dgm:prSet/>
      <dgm:spPr/>
      <dgm:t>
        <a:bodyPr/>
        <a:lstStyle/>
        <a:p>
          <a:endParaRPr lang="fr-FR" noProof="0" dirty="0"/>
        </a:p>
      </dgm:t>
    </dgm:pt>
    <dgm:pt modelId="{9A7F2E0E-15A0-0547-AF78-917E1FE09A6B}">
      <dgm:prSet phldrT="[Testo]"/>
      <dgm:spPr/>
      <dgm:t>
        <a:bodyPr/>
        <a:lstStyle/>
        <a:p>
          <a:r>
            <a:rPr lang="fr-FR" noProof="0" dirty="0"/>
            <a:t>Clôturer les avis pour, services externes, infrastructures , équipements </a:t>
          </a:r>
        </a:p>
      </dgm:t>
    </dgm:pt>
    <dgm:pt modelId="{9C541A4B-00AC-1F46-83FD-B78410C245EC}" type="parTrans" cxnId="{9F2EFDB5-6BDE-9844-8F37-CCCD8415B443}">
      <dgm:prSet/>
      <dgm:spPr/>
      <dgm:t>
        <a:bodyPr/>
        <a:lstStyle/>
        <a:p>
          <a:endParaRPr lang="fr-FR" noProof="0" dirty="0"/>
        </a:p>
      </dgm:t>
    </dgm:pt>
    <dgm:pt modelId="{522469FF-0BF9-5540-B8E6-1D368BA94A7D}" type="sibTrans" cxnId="{9F2EFDB5-6BDE-9844-8F37-CCCD8415B443}">
      <dgm:prSet/>
      <dgm:spPr/>
      <dgm:t>
        <a:bodyPr/>
        <a:lstStyle/>
        <a:p>
          <a:endParaRPr lang="fr-FR" noProof="0" dirty="0"/>
        </a:p>
      </dgm:t>
    </dgm:pt>
    <dgm:pt modelId="{84ABDAE9-A3C1-B84A-B952-739B247067E3}">
      <dgm:prSet phldrT="[Testo]"/>
      <dgm:spPr/>
      <dgm:t>
        <a:bodyPr/>
        <a:lstStyle/>
        <a:p>
          <a:r>
            <a:rPr lang="fr-FR" noProof="0" dirty="0"/>
            <a:t>Dépenser  AU MOIN le 70% du 1° préfinancement</a:t>
          </a:r>
        </a:p>
      </dgm:t>
    </dgm:pt>
    <dgm:pt modelId="{8BCE12DC-2861-094A-BB89-F86D0512673C}" type="parTrans" cxnId="{8C81C63E-744E-AD4E-87F3-DB13D91CA592}">
      <dgm:prSet/>
      <dgm:spPr/>
      <dgm:t>
        <a:bodyPr/>
        <a:lstStyle/>
        <a:p>
          <a:endParaRPr lang="fr-FR" noProof="0" dirty="0"/>
        </a:p>
      </dgm:t>
    </dgm:pt>
    <dgm:pt modelId="{83F6FAE1-16A6-4648-8D3A-B0F89A0B745A}" type="sibTrans" cxnId="{8C81C63E-744E-AD4E-87F3-DB13D91CA592}">
      <dgm:prSet/>
      <dgm:spPr/>
      <dgm:t>
        <a:bodyPr/>
        <a:lstStyle/>
        <a:p>
          <a:endParaRPr lang="fr-FR" noProof="0" dirty="0"/>
        </a:p>
      </dgm:t>
    </dgm:pt>
    <dgm:pt modelId="{02F86060-CAD9-1D49-A522-4D2A5AAEA50B}">
      <dgm:prSet/>
      <dgm:spPr/>
      <dgm:t>
        <a:bodyPr/>
        <a:lstStyle/>
        <a:p>
          <a:r>
            <a:rPr lang="fr-FR" noProof="0" dirty="0"/>
            <a:t>Charger les dépenses sur la </a:t>
          </a:r>
          <a:r>
            <a:rPr lang="fr-FR" noProof="0" dirty="0" smtClean="0"/>
            <a:t>Plateforme </a:t>
          </a:r>
          <a:r>
            <a:rPr lang="fr-FR" noProof="0" dirty="0"/>
            <a:t>ULYSSES </a:t>
          </a:r>
        </a:p>
      </dgm:t>
    </dgm:pt>
    <dgm:pt modelId="{8C943FA4-6ED7-3245-88B5-530F11F8AACD}" type="parTrans" cxnId="{6D835965-4697-F245-A2B5-AC35D9B9D678}">
      <dgm:prSet/>
      <dgm:spPr/>
      <dgm:t>
        <a:bodyPr/>
        <a:lstStyle/>
        <a:p>
          <a:endParaRPr lang="it-IT"/>
        </a:p>
      </dgm:t>
    </dgm:pt>
    <dgm:pt modelId="{2CC4F405-4510-1F4B-8A71-747FBA5E821C}" type="sibTrans" cxnId="{6D835965-4697-F245-A2B5-AC35D9B9D678}">
      <dgm:prSet/>
      <dgm:spPr/>
      <dgm:t>
        <a:bodyPr/>
        <a:lstStyle/>
        <a:p>
          <a:endParaRPr lang="it-IT"/>
        </a:p>
      </dgm:t>
    </dgm:pt>
    <dgm:pt modelId="{5985FEF6-4360-8340-BF04-33A070E68A19}">
      <dgm:prSet/>
      <dgm:spPr/>
      <dgm:t>
        <a:bodyPr/>
        <a:lstStyle/>
        <a:p>
          <a:r>
            <a:rPr lang="fr-FR" noProof="0" dirty="0"/>
            <a:t>Rédiger le rapport narratif</a:t>
          </a:r>
        </a:p>
      </dgm:t>
    </dgm:pt>
    <dgm:pt modelId="{5113C8A3-6744-C643-83D1-4B8506783AC9}" type="parTrans" cxnId="{E33AC7CC-B979-FC4F-970F-FC5782BFAFB3}">
      <dgm:prSet/>
      <dgm:spPr/>
      <dgm:t>
        <a:bodyPr/>
        <a:lstStyle/>
        <a:p>
          <a:endParaRPr lang="it-IT"/>
        </a:p>
      </dgm:t>
    </dgm:pt>
    <dgm:pt modelId="{152D5B6E-A68B-7E4D-BB6E-CE337CE642D7}" type="sibTrans" cxnId="{E33AC7CC-B979-FC4F-970F-FC5782BFAFB3}">
      <dgm:prSet/>
      <dgm:spPr/>
      <dgm:t>
        <a:bodyPr/>
        <a:lstStyle/>
        <a:p>
          <a:endParaRPr lang="it-IT"/>
        </a:p>
      </dgm:t>
    </dgm:pt>
    <dgm:pt modelId="{22C4292C-9E3C-3745-8AA9-313E936EF80F}">
      <dgm:prSet/>
      <dgm:spPr/>
      <dgm:t>
        <a:bodyPr/>
        <a:lstStyle/>
        <a:p>
          <a:r>
            <a:rPr lang="fr-FR" noProof="0" dirty="0" err="1"/>
            <a:t>Auditing</a:t>
          </a:r>
          <a:r>
            <a:rPr lang="fr-FR" noProof="0" dirty="0"/>
            <a:t> des dépenses</a:t>
          </a:r>
        </a:p>
      </dgm:t>
    </dgm:pt>
    <dgm:pt modelId="{20370B50-2505-8F45-A4A1-FFFFCAE31615}" type="parTrans" cxnId="{141E3062-6739-E841-A89A-C7166D9B5B3A}">
      <dgm:prSet/>
      <dgm:spPr/>
      <dgm:t>
        <a:bodyPr/>
        <a:lstStyle/>
        <a:p>
          <a:endParaRPr lang="it-IT"/>
        </a:p>
      </dgm:t>
    </dgm:pt>
    <dgm:pt modelId="{9316DF87-4D0A-7C4B-B943-8CC3072DE0E5}" type="sibTrans" cxnId="{141E3062-6739-E841-A89A-C7166D9B5B3A}">
      <dgm:prSet/>
      <dgm:spPr/>
      <dgm:t>
        <a:bodyPr/>
        <a:lstStyle/>
        <a:p>
          <a:endParaRPr lang="it-IT"/>
        </a:p>
      </dgm:t>
    </dgm:pt>
    <dgm:pt modelId="{8A7E93C8-B5C9-EC49-B459-391D6557D160}">
      <dgm:prSet/>
      <dgm:spPr/>
      <dgm:t>
        <a:bodyPr/>
        <a:lstStyle/>
        <a:p>
          <a:r>
            <a:rPr lang="fr-FR" noProof="0" dirty="0"/>
            <a:t>Demande du 2°  préfinancement </a:t>
          </a:r>
        </a:p>
      </dgm:t>
    </dgm:pt>
    <dgm:pt modelId="{8755D254-3C83-FB4F-A463-FC0568A4C54D}" type="parTrans" cxnId="{0F5C2317-1CF5-C244-A5EC-CE897A0571C0}">
      <dgm:prSet/>
      <dgm:spPr/>
      <dgm:t>
        <a:bodyPr/>
        <a:lstStyle/>
        <a:p>
          <a:endParaRPr lang="it-IT"/>
        </a:p>
      </dgm:t>
    </dgm:pt>
    <dgm:pt modelId="{BE2CEC54-3484-C74D-9111-2FCED7BC56D5}" type="sibTrans" cxnId="{0F5C2317-1CF5-C244-A5EC-CE897A0571C0}">
      <dgm:prSet/>
      <dgm:spPr/>
      <dgm:t>
        <a:bodyPr/>
        <a:lstStyle/>
        <a:p>
          <a:endParaRPr lang="it-IT"/>
        </a:p>
      </dgm:t>
    </dgm:pt>
    <dgm:pt modelId="{60A59395-0BEF-4A4E-A5CC-C47F8B761354}" type="pres">
      <dgm:prSet presAssocID="{564F91D6-FADA-DF4C-9E89-B76E37A581F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800BA50C-E7F6-204D-9F3F-4623D5924EEE}" type="pres">
      <dgm:prSet presAssocID="{AA625A93-614A-5D4C-96BC-85FC31C0B6F0}" presName="parentLin" presStyleCnt="0"/>
      <dgm:spPr/>
    </dgm:pt>
    <dgm:pt modelId="{E56067E2-5DDF-BA40-9703-61A1AA295EDD}" type="pres">
      <dgm:prSet presAssocID="{AA625A93-614A-5D4C-96BC-85FC31C0B6F0}" presName="parentLeftMargin" presStyleLbl="node1" presStyleIdx="0" presStyleCnt="7"/>
      <dgm:spPr/>
      <dgm:t>
        <a:bodyPr/>
        <a:lstStyle/>
        <a:p>
          <a:endParaRPr lang="it-IT"/>
        </a:p>
      </dgm:t>
    </dgm:pt>
    <dgm:pt modelId="{BF42CA8D-971D-494C-982B-0C0DA74BE9A7}" type="pres">
      <dgm:prSet presAssocID="{AA625A93-614A-5D4C-96BC-85FC31C0B6F0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D7469EC-5E57-8540-9A49-13DBABF5EDCE}" type="pres">
      <dgm:prSet presAssocID="{AA625A93-614A-5D4C-96BC-85FC31C0B6F0}" presName="negativeSpace" presStyleCnt="0"/>
      <dgm:spPr/>
    </dgm:pt>
    <dgm:pt modelId="{EA67124B-7178-9341-B10C-46F199915E8A}" type="pres">
      <dgm:prSet presAssocID="{AA625A93-614A-5D4C-96BC-85FC31C0B6F0}" presName="childText" presStyleLbl="conFgAcc1" presStyleIdx="0" presStyleCnt="7">
        <dgm:presLayoutVars>
          <dgm:bulletEnabled val="1"/>
        </dgm:presLayoutVars>
      </dgm:prSet>
      <dgm:spPr/>
    </dgm:pt>
    <dgm:pt modelId="{20615B6D-4AA5-0641-AD4D-FDA748318AE5}" type="pres">
      <dgm:prSet presAssocID="{BD327B01-1501-2A4C-B262-83BB1AE5E6CC}" presName="spaceBetweenRectangles" presStyleCnt="0"/>
      <dgm:spPr/>
    </dgm:pt>
    <dgm:pt modelId="{8603B7B4-AB58-CA40-A06D-272522D5D137}" type="pres">
      <dgm:prSet presAssocID="{9A7F2E0E-15A0-0547-AF78-917E1FE09A6B}" presName="parentLin" presStyleCnt="0"/>
      <dgm:spPr/>
    </dgm:pt>
    <dgm:pt modelId="{BB685226-B75E-854C-8FA0-30B10414E51C}" type="pres">
      <dgm:prSet presAssocID="{9A7F2E0E-15A0-0547-AF78-917E1FE09A6B}" presName="parentLeftMargin" presStyleLbl="node1" presStyleIdx="0" presStyleCnt="7"/>
      <dgm:spPr/>
      <dgm:t>
        <a:bodyPr/>
        <a:lstStyle/>
        <a:p>
          <a:endParaRPr lang="it-IT"/>
        </a:p>
      </dgm:t>
    </dgm:pt>
    <dgm:pt modelId="{F6170726-0BCC-C64A-9891-CAF537EE68A9}" type="pres">
      <dgm:prSet presAssocID="{9A7F2E0E-15A0-0547-AF78-917E1FE09A6B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5A9DF7B-DDCB-EE46-9FA2-40E36461660D}" type="pres">
      <dgm:prSet presAssocID="{9A7F2E0E-15A0-0547-AF78-917E1FE09A6B}" presName="negativeSpace" presStyleCnt="0"/>
      <dgm:spPr/>
    </dgm:pt>
    <dgm:pt modelId="{1EEE84CB-3677-CA4A-96F7-CEF74EB241AC}" type="pres">
      <dgm:prSet presAssocID="{9A7F2E0E-15A0-0547-AF78-917E1FE09A6B}" presName="childText" presStyleLbl="conFgAcc1" presStyleIdx="1" presStyleCnt="7">
        <dgm:presLayoutVars>
          <dgm:bulletEnabled val="1"/>
        </dgm:presLayoutVars>
      </dgm:prSet>
      <dgm:spPr/>
    </dgm:pt>
    <dgm:pt modelId="{9FBE8BE8-F93E-6342-AAE8-9067CD45A7B6}" type="pres">
      <dgm:prSet presAssocID="{522469FF-0BF9-5540-B8E6-1D368BA94A7D}" presName="spaceBetweenRectangles" presStyleCnt="0"/>
      <dgm:spPr/>
    </dgm:pt>
    <dgm:pt modelId="{301F0A51-DF4F-5340-B390-6AB4D1329C62}" type="pres">
      <dgm:prSet presAssocID="{84ABDAE9-A3C1-B84A-B952-739B247067E3}" presName="parentLin" presStyleCnt="0"/>
      <dgm:spPr/>
    </dgm:pt>
    <dgm:pt modelId="{90B7831A-0DB9-A84C-A009-97A8C075A5A1}" type="pres">
      <dgm:prSet presAssocID="{84ABDAE9-A3C1-B84A-B952-739B247067E3}" presName="parentLeftMargin" presStyleLbl="node1" presStyleIdx="1" presStyleCnt="7"/>
      <dgm:spPr/>
      <dgm:t>
        <a:bodyPr/>
        <a:lstStyle/>
        <a:p>
          <a:endParaRPr lang="it-IT"/>
        </a:p>
      </dgm:t>
    </dgm:pt>
    <dgm:pt modelId="{C0E288D2-C2D8-A04F-A3C9-BB28A9C13C89}" type="pres">
      <dgm:prSet presAssocID="{84ABDAE9-A3C1-B84A-B952-739B247067E3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0940944-9D4B-6F43-8765-D08017390E16}" type="pres">
      <dgm:prSet presAssocID="{84ABDAE9-A3C1-B84A-B952-739B247067E3}" presName="negativeSpace" presStyleCnt="0"/>
      <dgm:spPr/>
    </dgm:pt>
    <dgm:pt modelId="{5A592C4F-9985-0E47-8758-B24E666913DD}" type="pres">
      <dgm:prSet presAssocID="{84ABDAE9-A3C1-B84A-B952-739B247067E3}" presName="childText" presStyleLbl="conFgAcc1" presStyleIdx="2" presStyleCnt="7">
        <dgm:presLayoutVars>
          <dgm:bulletEnabled val="1"/>
        </dgm:presLayoutVars>
      </dgm:prSet>
      <dgm:spPr/>
    </dgm:pt>
    <dgm:pt modelId="{6AEFCEED-B3F7-3B4C-82A4-965D54096DA4}" type="pres">
      <dgm:prSet presAssocID="{83F6FAE1-16A6-4648-8D3A-B0F89A0B745A}" presName="spaceBetweenRectangles" presStyleCnt="0"/>
      <dgm:spPr/>
    </dgm:pt>
    <dgm:pt modelId="{8DAAC51C-69BB-474A-B41B-9011EE982DCB}" type="pres">
      <dgm:prSet presAssocID="{02F86060-CAD9-1D49-A522-4D2A5AAEA50B}" presName="parentLin" presStyleCnt="0"/>
      <dgm:spPr/>
    </dgm:pt>
    <dgm:pt modelId="{66E26DB6-2F09-C04A-A7FB-186FB52F0C0D}" type="pres">
      <dgm:prSet presAssocID="{02F86060-CAD9-1D49-A522-4D2A5AAEA50B}" presName="parentLeftMargin" presStyleLbl="node1" presStyleIdx="2" presStyleCnt="7"/>
      <dgm:spPr/>
      <dgm:t>
        <a:bodyPr/>
        <a:lstStyle/>
        <a:p>
          <a:endParaRPr lang="it-IT"/>
        </a:p>
      </dgm:t>
    </dgm:pt>
    <dgm:pt modelId="{44992BBD-186F-0745-BBDE-DE5F60D02ECC}" type="pres">
      <dgm:prSet presAssocID="{02F86060-CAD9-1D49-A522-4D2A5AAEA50B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575EE5C-F450-4E4A-B2FC-DA48A5906641}" type="pres">
      <dgm:prSet presAssocID="{02F86060-CAD9-1D49-A522-4D2A5AAEA50B}" presName="negativeSpace" presStyleCnt="0"/>
      <dgm:spPr/>
    </dgm:pt>
    <dgm:pt modelId="{0DF8C8BE-30D2-754E-B5B3-81F4A092E650}" type="pres">
      <dgm:prSet presAssocID="{02F86060-CAD9-1D49-A522-4D2A5AAEA50B}" presName="childText" presStyleLbl="conFgAcc1" presStyleIdx="3" presStyleCnt="7">
        <dgm:presLayoutVars>
          <dgm:bulletEnabled val="1"/>
        </dgm:presLayoutVars>
      </dgm:prSet>
      <dgm:spPr/>
    </dgm:pt>
    <dgm:pt modelId="{ACE6A58E-7D16-634D-97E6-430D9D13180C}" type="pres">
      <dgm:prSet presAssocID="{2CC4F405-4510-1F4B-8A71-747FBA5E821C}" presName="spaceBetweenRectangles" presStyleCnt="0"/>
      <dgm:spPr/>
    </dgm:pt>
    <dgm:pt modelId="{41FDA2D7-F28A-CB40-BEB4-1D5276660038}" type="pres">
      <dgm:prSet presAssocID="{5985FEF6-4360-8340-BF04-33A070E68A19}" presName="parentLin" presStyleCnt="0"/>
      <dgm:spPr/>
    </dgm:pt>
    <dgm:pt modelId="{2C187BAF-1920-0944-81B9-4AEC77FB9FCA}" type="pres">
      <dgm:prSet presAssocID="{5985FEF6-4360-8340-BF04-33A070E68A19}" presName="parentLeftMargin" presStyleLbl="node1" presStyleIdx="3" presStyleCnt="7"/>
      <dgm:spPr/>
      <dgm:t>
        <a:bodyPr/>
        <a:lstStyle/>
        <a:p>
          <a:endParaRPr lang="it-IT"/>
        </a:p>
      </dgm:t>
    </dgm:pt>
    <dgm:pt modelId="{62A45B8D-56E8-A945-AA60-68B3D227CF07}" type="pres">
      <dgm:prSet presAssocID="{5985FEF6-4360-8340-BF04-33A070E68A19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B20AD59-7097-B640-AA09-B194923B665B}" type="pres">
      <dgm:prSet presAssocID="{5985FEF6-4360-8340-BF04-33A070E68A19}" presName="negativeSpace" presStyleCnt="0"/>
      <dgm:spPr/>
    </dgm:pt>
    <dgm:pt modelId="{481DD945-423B-E244-AFA9-6E3D6CA72093}" type="pres">
      <dgm:prSet presAssocID="{5985FEF6-4360-8340-BF04-33A070E68A19}" presName="childText" presStyleLbl="conFgAcc1" presStyleIdx="4" presStyleCnt="7">
        <dgm:presLayoutVars>
          <dgm:bulletEnabled val="1"/>
        </dgm:presLayoutVars>
      </dgm:prSet>
      <dgm:spPr/>
    </dgm:pt>
    <dgm:pt modelId="{A088A6FF-90B9-6749-B84C-8A6E38C55B38}" type="pres">
      <dgm:prSet presAssocID="{152D5B6E-A68B-7E4D-BB6E-CE337CE642D7}" presName="spaceBetweenRectangles" presStyleCnt="0"/>
      <dgm:spPr/>
    </dgm:pt>
    <dgm:pt modelId="{8BBE683B-2874-FA4E-8684-5D9AC3B6AECC}" type="pres">
      <dgm:prSet presAssocID="{22C4292C-9E3C-3745-8AA9-313E936EF80F}" presName="parentLin" presStyleCnt="0"/>
      <dgm:spPr/>
    </dgm:pt>
    <dgm:pt modelId="{6DC98A78-5162-7A44-BD6F-F6D36D7FF789}" type="pres">
      <dgm:prSet presAssocID="{22C4292C-9E3C-3745-8AA9-313E936EF80F}" presName="parentLeftMargin" presStyleLbl="node1" presStyleIdx="4" presStyleCnt="7"/>
      <dgm:spPr/>
      <dgm:t>
        <a:bodyPr/>
        <a:lstStyle/>
        <a:p>
          <a:endParaRPr lang="it-IT"/>
        </a:p>
      </dgm:t>
    </dgm:pt>
    <dgm:pt modelId="{C99CFEEC-1BB9-4A4F-9F84-636316220E8D}" type="pres">
      <dgm:prSet presAssocID="{22C4292C-9E3C-3745-8AA9-313E936EF80F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80B8E75-438E-E54C-9363-2D45D55C7708}" type="pres">
      <dgm:prSet presAssocID="{22C4292C-9E3C-3745-8AA9-313E936EF80F}" presName="negativeSpace" presStyleCnt="0"/>
      <dgm:spPr/>
    </dgm:pt>
    <dgm:pt modelId="{532348DE-1294-FA4D-888B-27DDA443F57A}" type="pres">
      <dgm:prSet presAssocID="{22C4292C-9E3C-3745-8AA9-313E936EF80F}" presName="childText" presStyleLbl="conFgAcc1" presStyleIdx="5" presStyleCnt="7">
        <dgm:presLayoutVars>
          <dgm:bulletEnabled val="1"/>
        </dgm:presLayoutVars>
      </dgm:prSet>
      <dgm:spPr/>
    </dgm:pt>
    <dgm:pt modelId="{90A01FCD-A4A3-D54A-8DD5-E7C5D2A74943}" type="pres">
      <dgm:prSet presAssocID="{9316DF87-4D0A-7C4B-B943-8CC3072DE0E5}" presName="spaceBetweenRectangles" presStyleCnt="0"/>
      <dgm:spPr/>
    </dgm:pt>
    <dgm:pt modelId="{94733840-4608-9343-9D7D-26EBADB43731}" type="pres">
      <dgm:prSet presAssocID="{8A7E93C8-B5C9-EC49-B459-391D6557D160}" presName="parentLin" presStyleCnt="0"/>
      <dgm:spPr/>
    </dgm:pt>
    <dgm:pt modelId="{A2522542-3675-6C46-A0B3-BB025B9103E9}" type="pres">
      <dgm:prSet presAssocID="{8A7E93C8-B5C9-EC49-B459-391D6557D160}" presName="parentLeftMargin" presStyleLbl="node1" presStyleIdx="5" presStyleCnt="7"/>
      <dgm:spPr/>
      <dgm:t>
        <a:bodyPr/>
        <a:lstStyle/>
        <a:p>
          <a:endParaRPr lang="it-IT"/>
        </a:p>
      </dgm:t>
    </dgm:pt>
    <dgm:pt modelId="{51EC43D3-85EA-D649-865C-CA0872EC8019}" type="pres">
      <dgm:prSet presAssocID="{8A7E93C8-B5C9-EC49-B459-391D6557D160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37EAEAA-8447-B04E-84CF-55C4371CF1D1}" type="pres">
      <dgm:prSet presAssocID="{8A7E93C8-B5C9-EC49-B459-391D6557D160}" presName="negativeSpace" presStyleCnt="0"/>
      <dgm:spPr/>
    </dgm:pt>
    <dgm:pt modelId="{2F8570C8-F6E9-AC4A-A7A1-2CBEC5147100}" type="pres">
      <dgm:prSet presAssocID="{8A7E93C8-B5C9-EC49-B459-391D6557D160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3494D26F-30D0-DA4A-A0E7-9F32DBABDD09}" type="presOf" srcId="{564F91D6-FADA-DF4C-9E89-B76E37A581FF}" destId="{60A59395-0BEF-4A4E-A5CC-C47F8B761354}" srcOrd="0" destOrd="0" presId="urn:microsoft.com/office/officeart/2005/8/layout/list1"/>
    <dgm:cxn modelId="{EA80FD8B-B8A2-2C4D-B27F-EBE000F8C19D}" type="presOf" srcId="{5985FEF6-4360-8340-BF04-33A070E68A19}" destId="{62A45B8D-56E8-A945-AA60-68B3D227CF07}" srcOrd="1" destOrd="0" presId="urn:microsoft.com/office/officeart/2005/8/layout/list1"/>
    <dgm:cxn modelId="{8C81C63E-744E-AD4E-87F3-DB13D91CA592}" srcId="{564F91D6-FADA-DF4C-9E89-B76E37A581FF}" destId="{84ABDAE9-A3C1-B84A-B952-739B247067E3}" srcOrd="2" destOrd="0" parTransId="{8BCE12DC-2861-094A-BB89-F86D0512673C}" sibTransId="{83F6FAE1-16A6-4648-8D3A-B0F89A0B745A}"/>
    <dgm:cxn modelId="{18CF375E-47D5-9644-9687-BA8D3C643645}" type="presOf" srcId="{AA625A93-614A-5D4C-96BC-85FC31C0B6F0}" destId="{BF42CA8D-971D-494C-982B-0C0DA74BE9A7}" srcOrd="1" destOrd="0" presId="urn:microsoft.com/office/officeart/2005/8/layout/list1"/>
    <dgm:cxn modelId="{A7BC2ACA-4655-6E47-8B00-BFE194F89C5B}" type="presOf" srcId="{9A7F2E0E-15A0-0547-AF78-917E1FE09A6B}" destId="{BB685226-B75E-854C-8FA0-30B10414E51C}" srcOrd="0" destOrd="0" presId="urn:microsoft.com/office/officeart/2005/8/layout/list1"/>
    <dgm:cxn modelId="{9F2EFDB5-6BDE-9844-8F37-CCCD8415B443}" srcId="{564F91D6-FADA-DF4C-9E89-B76E37A581FF}" destId="{9A7F2E0E-15A0-0547-AF78-917E1FE09A6B}" srcOrd="1" destOrd="0" parTransId="{9C541A4B-00AC-1F46-83FD-B78410C245EC}" sibTransId="{522469FF-0BF9-5540-B8E6-1D368BA94A7D}"/>
    <dgm:cxn modelId="{98AB6973-CF9C-2F45-AD21-1F10EDF0D0E2}" type="presOf" srcId="{AA625A93-614A-5D4C-96BC-85FC31C0B6F0}" destId="{E56067E2-5DDF-BA40-9703-61A1AA295EDD}" srcOrd="0" destOrd="0" presId="urn:microsoft.com/office/officeart/2005/8/layout/list1"/>
    <dgm:cxn modelId="{E33AC7CC-B979-FC4F-970F-FC5782BFAFB3}" srcId="{564F91D6-FADA-DF4C-9E89-B76E37A581FF}" destId="{5985FEF6-4360-8340-BF04-33A070E68A19}" srcOrd="4" destOrd="0" parTransId="{5113C8A3-6744-C643-83D1-4B8506783AC9}" sibTransId="{152D5B6E-A68B-7E4D-BB6E-CE337CE642D7}"/>
    <dgm:cxn modelId="{141E3062-6739-E841-A89A-C7166D9B5B3A}" srcId="{564F91D6-FADA-DF4C-9E89-B76E37A581FF}" destId="{22C4292C-9E3C-3745-8AA9-313E936EF80F}" srcOrd="5" destOrd="0" parTransId="{20370B50-2505-8F45-A4A1-FFFFCAE31615}" sibTransId="{9316DF87-4D0A-7C4B-B943-8CC3072DE0E5}"/>
    <dgm:cxn modelId="{25E37B01-81AF-F049-BA73-BAD1D766208F}" type="presOf" srcId="{8A7E93C8-B5C9-EC49-B459-391D6557D160}" destId="{51EC43D3-85EA-D649-865C-CA0872EC8019}" srcOrd="1" destOrd="0" presId="urn:microsoft.com/office/officeart/2005/8/layout/list1"/>
    <dgm:cxn modelId="{16192F38-D61B-2943-B185-7671991EAC41}" type="presOf" srcId="{02F86060-CAD9-1D49-A522-4D2A5AAEA50B}" destId="{44992BBD-186F-0745-BBDE-DE5F60D02ECC}" srcOrd="1" destOrd="0" presId="urn:microsoft.com/office/officeart/2005/8/layout/list1"/>
    <dgm:cxn modelId="{7932FC8D-E530-D545-8EBE-3E89C6F2245F}" type="presOf" srcId="{22C4292C-9E3C-3745-8AA9-313E936EF80F}" destId="{6DC98A78-5162-7A44-BD6F-F6D36D7FF789}" srcOrd="0" destOrd="0" presId="urn:microsoft.com/office/officeart/2005/8/layout/list1"/>
    <dgm:cxn modelId="{0F5C2317-1CF5-C244-A5EC-CE897A0571C0}" srcId="{564F91D6-FADA-DF4C-9E89-B76E37A581FF}" destId="{8A7E93C8-B5C9-EC49-B459-391D6557D160}" srcOrd="6" destOrd="0" parTransId="{8755D254-3C83-FB4F-A463-FC0568A4C54D}" sibTransId="{BE2CEC54-3484-C74D-9111-2FCED7BC56D5}"/>
    <dgm:cxn modelId="{74427661-5ECC-BC42-852F-E0A15AAACAC5}" type="presOf" srcId="{8A7E93C8-B5C9-EC49-B459-391D6557D160}" destId="{A2522542-3675-6C46-A0B3-BB025B9103E9}" srcOrd="0" destOrd="0" presId="urn:microsoft.com/office/officeart/2005/8/layout/list1"/>
    <dgm:cxn modelId="{7B577632-052A-C141-B38F-5D78C1F811FC}" type="presOf" srcId="{9A7F2E0E-15A0-0547-AF78-917E1FE09A6B}" destId="{F6170726-0BCC-C64A-9891-CAF537EE68A9}" srcOrd="1" destOrd="0" presId="urn:microsoft.com/office/officeart/2005/8/layout/list1"/>
    <dgm:cxn modelId="{F8F13762-C9D5-554A-BA46-78B8E8581784}" type="presOf" srcId="{22C4292C-9E3C-3745-8AA9-313E936EF80F}" destId="{C99CFEEC-1BB9-4A4F-9F84-636316220E8D}" srcOrd="1" destOrd="0" presId="urn:microsoft.com/office/officeart/2005/8/layout/list1"/>
    <dgm:cxn modelId="{06B16CA6-4A37-7E4B-BDB6-68B44AD99077}" type="presOf" srcId="{5985FEF6-4360-8340-BF04-33A070E68A19}" destId="{2C187BAF-1920-0944-81B9-4AEC77FB9FCA}" srcOrd="0" destOrd="0" presId="urn:microsoft.com/office/officeart/2005/8/layout/list1"/>
    <dgm:cxn modelId="{27285A1A-31EB-594F-B7B2-5096EA069B6B}" type="presOf" srcId="{02F86060-CAD9-1D49-A522-4D2A5AAEA50B}" destId="{66E26DB6-2F09-C04A-A7FB-186FB52F0C0D}" srcOrd="0" destOrd="0" presId="urn:microsoft.com/office/officeart/2005/8/layout/list1"/>
    <dgm:cxn modelId="{AD6F050C-5C54-C74F-81C6-AF1CFDDB7183}" type="presOf" srcId="{84ABDAE9-A3C1-B84A-B952-739B247067E3}" destId="{C0E288D2-C2D8-A04F-A3C9-BB28A9C13C89}" srcOrd="1" destOrd="0" presId="urn:microsoft.com/office/officeart/2005/8/layout/list1"/>
    <dgm:cxn modelId="{71746EC1-FE24-3F44-910E-94F525C1201B}" srcId="{564F91D6-FADA-DF4C-9E89-B76E37A581FF}" destId="{AA625A93-614A-5D4C-96BC-85FC31C0B6F0}" srcOrd="0" destOrd="0" parTransId="{78E07FCB-9D27-6B40-8C14-14B6D9DF201E}" sibTransId="{BD327B01-1501-2A4C-B262-83BB1AE5E6CC}"/>
    <dgm:cxn modelId="{315D481D-C4D9-D04E-B49F-B380C60ECD88}" type="presOf" srcId="{84ABDAE9-A3C1-B84A-B952-739B247067E3}" destId="{90B7831A-0DB9-A84C-A009-97A8C075A5A1}" srcOrd="0" destOrd="0" presId="urn:microsoft.com/office/officeart/2005/8/layout/list1"/>
    <dgm:cxn modelId="{6D835965-4697-F245-A2B5-AC35D9B9D678}" srcId="{564F91D6-FADA-DF4C-9E89-B76E37A581FF}" destId="{02F86060-CAD9-1D49-A522-4D2A5AAEA50B}" srcOrd="3" destOrd="0" parTransId="{8C943FA4-6ED7-3245-88B5-530F11F8AACD}" sibTransId="{2CC4F405-4510-1F4B-8A71-747FBA5E821C}"/>
    <dgm:cxn modelId="{48DCEAB4-DF04-BF40-A64D-4CA87213D0E3}" type="presParOf" srcId="{60A59395-0BEF-4A4E-A5CC-C47F8B761354}" destId="{800BA50C-E7F6-204D-9F3F-4623D5924EEE}" srcOrd="0" destOrd="0" presId="urn:microsoft.com/office/officeart/2005/8/layout/list1"/>
    <dgm:cxn modelId="{22F3C524-F289-ED44-B968-8D88955C5392}" type="presParOf" srcId="{800BA50C-E7F6-204D-9F3F-4623D5924EEE}" destId="{E56067E2-5DDF-BA40-9703-61A1AA295EDD}" srcOrd="0" destOrd="0" presId="urn:microsoft.com/office/officeart/2005/8/layout/list1"/>
    <dgm:cxn modelId="{5EB3C600-2ABD-5645-83E6-31C9D7971F15}" type="presParOf" srcId="{800BA50C-E7F6-204D-9F3F-4623D5924EEE}" destId="{BF42CA8D-971D-494C-982B-0C0DA74BE9A7}" srcOrd="1" destOrd="0" presId="urn:microsoft.com/office/officeart/2005/8/layout/list1"/>
    <dgm:cxn modelId="{805D7529-52A9-9645-9A00-347129A0B469}" type="presParOf" srcId="{60A59395-0BEF-4A4E-A5CC-C47F8B761354}" destId="{4D7469EC-5E57-8540-9A49-13DBABF5EDCE}" srcOrd="1" destOrd="0" presId="urn:microsoft.com/office/officeart/2005/8/layout/list1"/>
    <dgm:cxn modelId="{60991C9E-63F5-BD4F-A8A9-2486CBBE9B98}" type="presParOf" srcId="{60A59395-0BEF-4A4E-A5CC-C47F8B761354}" destId="{EA67124B-7178-9341-B10C-46F199915E8A}" srcOrd="2" destOrd="0" presId="urn:microsoft.com/office/officeart/2005/8/layout/list1"/>
    <dgm:cxn modelId="{37F82519-2362-EF49-95BE-BC08F705712C}" type="presParOf" srcId="{60A59395-0BEF-4A4E-A5CC-C47F8B761354}" destId="{20615B6D-4AA5-0641-AD4D-FDA748318AE5}" srcOrd="3" destOrd="0" presId="urn:microsoft.com/office/officeart/2005/8/layout/list1"/>
    <dgm:cxn modelId="{8CC75D39-5315-0244-A6CA-342309ECC724}" type="presParOf" srcId="{60A59395-0BEF-4A4E-A5CC-C47F8B761354}" destId="{8603B7B4-AB58-CA40-A06D-272522D5D137}" srcOrd="4" destOrd="0" presId="urn:microsoft.com/office/officeart/2005/8/layout/list1"/>
    <dgm:cxn modelId="{564985EE-15B3-CB48-B977-E0487FA8F0BF}" type="presParOf" srcId="{8603B7B4-AB58-CA40-A06D-272522D5D137}" destId="{BB685226-B75E-854C-8FA0-30B10414E51C}" srcOrd="0" destOrd="0" presId="urn:microsoft.com/office/officeart/2005/8/layout/list1"/>
    <dgm:cxn modelId="{BAF588BA-049E-5846-8315-EDDAF62F8C2E}" type="presParOf" srcId="{8603B7B4-AB58-CA40-A06D-272522D5D137}" destId="{F6170726-0BCC-C64A-9891-CAF537EE68A9}" srcOrd="1" destOrd="0" presId="urn:microsoft.com/office/officeart/2005/8/layout/list1"/>
    <dgm:cxn modelId="{7075F788-2BE6-3840-A2CE-AE37418FD4F9}" type="presParOf" srcId="{60A59395-0BEF-4A4E-A5CC-C47F8B761354}" destId="{B5A9DF7B-DDCB-EE46-9FA2-40E36461660D}" srcOrd="5" destOrd="0" presId="urn:microsoft.com/office/officeart/2005/8/layout/list1"/>
    <dgm:cxn modelId="{0AE01288-1AD4-5647-9309-1BB293710177}" type="presParOf" srcId="{60A59395-0BEF-4A4E-A5CC-C47F8B761354}" destId="{1EEE84CB-3677-CA4A-96F7-CEF74EB241AC}" srcOrd="6" destOrd="0" presId="urn:microsoft.com/office/officeart/2005/8/layout/list1"/>
    <dgm:cxn modelId="{E27EC902-6EDE-794D-8512-3EAC180EB6DA}" type="presParOf" srcId="{60A59395-0BEF-4A4E-A5CC-C47F8B761354}" destId="{9FBE8BE8-F93E-6342-AAE8-9067CD45A7B6}" srcOrd="7" destOrd="0" presId="urn:microsoft.com/office/officeart/2005/8/layout/list1"/>
    <dgm:cxn modelId="{F5F771C1-958D-CD49-9A5E-599A0C3D9400}" type="presParOf" srcId="{60A59395-0BEF-4A4E-A5CC-C47F8B761354}" destId="{301F0A51-DF4F-5340-B390-6AB4D1329C62}" srcOrd="8" destOrd="0" presId="urn:microsoft.com/office/officeart/2005/8/layout/list1"/>
    <dgm:cxn modelId="{DAF7E15C-B024-0445-83C7-F7ED66281C28}" type="presParOf" srcId="{301F0A51-DF4F-5340-B390-6AB4D1329C62}" destId="{90B7831A-0DB9-A84C-A009-97A8C075A5A1}" srcOrd="0" destOrd="0" presId="urn:microsoft.com/office/officeart/2005/8/layout/list1"/>
    <dgm:cxn modelId="{D83C850C-3077-E74D-B1C7-5E681ADC5A7E}" type="presParOf" srcId="{301F0A51-DF4F-5340-B390-6AB4D1329C62}" destId="{C0E288D2-C2D8-A04F-A3C9-BB28A9C13C89}" srcOrd="1" destOrd="0" presId="urn:microsoft.com/office/officeart/2005/8/layout/list1"/>
    <dgm:cxn modelId="{939DCD76-D224-9A4C-8AF3-2EBF69E07C48}" type="presParOf" srcId="{60A59395-0BEF-4A4E-A5CC-C47F8B761354}" destId="{60940944-9D4B-6F43-8765-D08017390E16}" srcOrd="9" destOrd="0" presId="urn:microsoft.com/office/officeart/2005/8/layout/list1"/>
    <dgm:cxn modelId="{D728B9AA-7B2D-074A-BEB9-BA221768F300}" type="presParOf" srcId="{60A59395-0BEF-4A4E-A5CC-C47F8B761354}" destId="{5A592C4F-9985-0E47-8758-B24E666913DD}" srcOrd="10" destOrd="0" presId="urn:microsoft.com/office/officeart/2005/8/layout/list1"/>
    <dgm:cxn modelId="{0CF45ECE-E232-CC4D-A2F3-F375A68564D9}" type="presParOf" srcId="{60A59395-0BEF-4A4E-A5CC-C47F8B761354}" destId="{6AEFCEED-B3F7-3B4C-82A4-965D54096DA4}" srcOrd="11" destOrd="0" presId="urn:microsoft.com/office/officeart/2005/8/layout/list1"/>
    <dgm:cxn modelId="{E473FD19-7C04-FD4E-AD14-84E7738602F8}" type="presParOf" srcId="{60A59395-0BEF-4A4E-A5CC-C47F8B761354}" destId="{8DAAC51C-69BB-474A-B41B-9011EE982DCB}" srcOrd="12" destOrd="0" presId="urn:microsoft.com/office/officeart/2005/8/layout/list1"/>
    <dgm:cxn modelId="{0736B32C-E012-924A-B45C-104633C23965}" type="presParOf" srcId="{8DAAC51C-69BB-474A-B41B-9011EE982DCB}" destId="{66E26DB6-2F09-C04A-A7FB-186FB52F0C0D}" srcOrd="0" destOrd="0" presId="urn:microsoft.com/office/officeart/2005/8/layout/list1"/>
    <dgm:cxn modelId="{5F9CCFAE-2D33-5C45-AB05-EEA01645D3FB}" type="presParOf" srcId="{8DAAC51C-69BB-474A-B41B-9011EE982DCB}" destId="{44992BBD-186F-0745-BBDE-DE5F60D02ECC}" srcOrd="1" destOrd="0" presId="urn:microsoft.com/office/officeart/2005/8/layout/list1"/>
    <dgm:cxn modelId="{07CEA159-BFD8-A243-92BC-2D61F782172B}" type="presParOf" srcId="{60A59395-0BEF-4A4E-A5CC-C47F8B761354}" destId="{F575EE5C-F450-4E4A-B2FC-DA48A5906641}" srcOrd="13" destOrd="0" presId="urn:microsoft.com/office/officeart/2005/8/layout/list1"/>
    <dgm:cxn modelId="{427AAF0B-B61E-9742-AA5B-AC81EB7692A5}" type="presParOf" srcId="{60A59395-0BEF-4A4E-A5CC-C47F8B761354}" destId="{0DF8C8BE-30D2-754E-B5B3-81F4A092E650}" srcOrd="14" destOrd="0" presId="urn:microsoft.com/office/officeart/2005/8/layout/list1"/>
    <dgm:cxn modelId="{BB8CB885-B661-5C45-9BCC-D5CF54D2B916}" type="presParOf" srcId="{60A59395-0BEF-4A4E-A5CC-C47F8B761354}" destId="{ACE6A58E-7D16-634D-97E6-430D9D13180C}" srcOrd="15" destOrd="0" presId="urn:microsoft.com/office/officeart/2005/8/layout/list1"/>
    <dgm:cxn modelId="{EB08FA4E-61D8-F94F-B667-84014F45C45D}" type="presParOf" srcId="{60A59395-0BEF-4A4E-A5CC-C47F8B761354}" destId="{41FDA2D7-F28A-CB40-BEB4-1D5276660038}" srcOrd="16" destOrd="0" presId="urn:microsoft.com/office/officeart/2005/8/layout/list1"/>
    <dgm:cxn modelId="{9E0B73BB-D521-A245-BC2B-E01FC9EAC870}" type="presParOf" srcId="{41FDA2D7-F28A-CB40-BEB4-1D5276660038}" destId="{2C187BAF-1920-0944-81B9-4AEC77FB9FCA}" srcOrd="0" destOrd="0" presId="urn:microsoft.com/office/officeart/2005/8/layout/list1"/>
    <dgm:cxn modelId="{44EA3A1C-E519-1A4C-A3DF-839302CF3D87}" type="presParOf" srcId="{41FDA2D7-F28A-CB40-BEB4-1D5276660038}" destId="{62A45B8D-56E8-A945-AA60-68B3D227CF07}" srcOrd="1" destOrd="0" presId="urn:microsoft.com/office/officeart/2005/8/layout/list1"/>
    <dgm:cxn modelId="{7FB837F4-D9B1-2F40-91D6-611438CE6476}" type="presParOf" srcId="{60A59395-0BEF-4A4E-A5CC-C47F8B761354}" destId="{AB20AD59-7097-B640-AA09-B194923B665B}" srcOrd="17" destOrd="0" presId="urn:microsoft.com/office/officeart/2005/8/layout/list1"/>
    <dgm:cxn modelId="{87598E0A-B48F-0A46-B63B-0EA605A2FE7A}" type="presParOf" srcId="{60A59395-0BEF-4A4E-A5CC-C47F8B761354}" destId="{481DD945-423B-E244-AFA9-6E3D6CA72093}" srcOrd="18" destOrd="0" presId="urn:microsoft.com/office/officeart/2005/8/layout/list1"/>
    <dgm:cxn modelId="{F7A606C7-BFED-3841-9AA1-2C9DF46B26B6}" type="presParOf" srcId="{60A59395-0BEF-4A4E-A5CC-C47F8B761354}" destId="{A088A6FF-90B9-6749-B84C-8A6E38C55B38}" srcOrd="19" destOrd="0" presId="urn:microsoft.com/office/officeart/2005/8/layout/list1"/>
    <dgm:cxn modelId="{D3E56382-799F-0B4F-A2AB-BA9BB6E6A000}" type="presParOf" srcId="{60A59395-0BEF-4A4E-A5CC-C47F8B761354}" destId="{8BBE683B-2874-FA4E-8684-5D9AC3B6AECC}" srcOrd="20" destOrd="0" presId="urn:microsoft.com/office/officeart/2005/8/layout/list1"/>
    <dgm:cxn modelId="{607E7695-22CC-6C4C-9175-765376A0DE32}" type="presParOf" srcId="{8BBE683B-2874-FA4E-8684-5D9AC3B6AECC}" destId="{6DC98A78-5162-7A44-BD6F-F6D36D7FF789}" srcOrd="0" destOrd="0" presId="urn:microsoft.com/office/officeart/2005/8/layout/list1"/>
    <dgm:cxn modelId="{E77711EC-F812-2547-9969-862C8A4A32C1}" type="presParOf" srcId="{8BBE683B-2874-FA4E-8684-5D9AC3B6AECC}" destId="{C99CFEEC-1BB9-4A4F-9F84-636316220E8D}" srcOrd="1" destOrd="0" presId="urn:microsoft.com/office/officeart/2005/8/layout/list1"/>
    <dgm:cxn modelId="{910C5838-C7FE-8A4C-BE98-8168FB64E4C2}" type="presParOf" srcId="{60A59395-0BEF-4A4E-A5CC-C47F8B761354}" destId="{280B8E75-438E-E54C-9363-2D45D55C7708}" srcOrd="21" destOrd="0" presId="urn:microsoft.com/office/officeart/2005/8/layout/list1"/>
    <dgm:cxn modelId="{EBCA7775-99E4-9C4C-B726-F0076F0FE798}" type="presParOf" srcId="{60A59395-0BEF-4A4E-A5CC-C47F8B761354}" destId="{532348DE-1294-FA4D-888B-27DDA443F57A}" srcOrd="22" destOrd="0" presId="urn:microsoft.com/office/officeart/2005/8/layout/list1"/>
    <dgm:cxn modelId="{4FB66E46-BD4B-E34B-A807-DE5473A936CC}" type="presParOf" srcId="{60A59395-0BEF-4A4E-A5CC-C47F8B761354}" destId="{90A01FCD-A4A3-D54A-8DD5-E7C5D2A74943}" srcOrd="23" destOrd="0" presId="urn:microsoft.com/office/officeart/2005/8/layout/list1"/>
    <dgm:cxn modelId="{97C407AF-1787-D24A-9697-DCACD395545A}" type="presParOf" srcId="{60A59395-0BEF-4A4E-A5CC-C47F8B761354}" destId="{94733840-4608-9343-9D7D-26EBADB43731}" srcOrd="24" destOrd="0" presId="urn:microsoft.com/office/officeart/2005/8/layout/list1"/>
    <dgm:cxn modelId="{D61DFC9C-7D9C-0744-B4E6-16B7467BAC84}" type="presParOf" srcId="{94733840-4608-9343-9D7D-26EBADB43731}" destId="{A2522542-3675-6C46-A0B3-BB025B9103E9}" srcOrd="0" destOrd="0" presId="urn:microsoft.com/office/officeart/2005/8/layout/list1"/>
    <dgm:cxn modelId="{723B0415-E7CA-2543-AD33-4CDCFC178D6B}" type="presParOf" srcId="{94733840-4608-9343-9D7D-26EBADB43731}" destId="{51EC43D3-85EA-D649-865C-CA0872EC8019}" srcOrd="1" destOrd="0" presId="urn:microsoft.com/office/officeart/2005/8/layout/list1"/>
    <dgm:cxn modelId="{0FDC31E6-E7E4-E048-9C73-6667DF376547}" type="presParOf" srcId="{60A59395-0BEF-4A4E-A5CC-C47F8B761354}" destId="{A37EAEAA-8447-B04E-84CF-55C4371CF1D1}" srcOrd="25" destOrd="0" presId="urn:microsoft.com/office/officeart/2005/8/layout/list1"/>
    <dgm:cxn modelId="{BA588077-8F52-F84A-9A93-8B7D4F30C4DB}" type="presParOf" srcId="{60A59395-0BEF-4A4E-A5CC-C47F8B761354}" destId="{2F8570C8-F6E9-AC4A-A7A1-2CBEC5147100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AB9F797-ED8D-634E-8BFA-0E375FA298AB}" type="doc">
      <dgm:prSet loTypeId="urn:microsoft.com/office/officeart/2005/8/layout/hProcess3" loCatId="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A4CD320A-18AB-4140-A4A0-FCA10413AC47}">
      <dgm:prSet/>
      <dgm:spPr/>
      <dgm:t>
        <a:bodyPr/>
        <a:lstStyle/>
        <a:p>
          <a:pPr rtl="0"/>
          <a:r>
            <a:rPr lang="fr-FR" b="1" dirty="0">
              <a:solidFill>
                <a:schemeClr val="bg1"/>
              </a:solidFill>
            </a:rPr>
            <a:t>JAMAIS OUBLIER DE CONSULTER </a:t>
          </a:r>
          <a:endParaRPr lang="fr-FR" dirty="0">
            <a:solidFill>
              <a:schemeClr val="bg1"/>
            </a:solidFill>
          </a:endParaRPr>
        </a:p>
      </dgm:t>
    </dgm:pt>
    <dgm:pt modelId="{A106AE4F-0EFC-EC47-9F86-DB1A63F3CB2A}" type="parTrans" cxnId="{C47AB3E6-F30B-E247-88A2-8C015DACEB5A}">
      <dgm:prSet/>
      <dgm:spPr/>
      <dgm:t>
        <a:bodyPr/>
        <a:lstStyle/>
        <a:p>
          <a:endParaRPr lang="fr-FR"/>
        </a:p>
      </dgm:t>
    </dgm:pt>
    <dgm:pt modelId="{14B11F91-7AEE-3943-8076-7E661966ED97}" type="sibTrans" cxnId="{C47AB3E6-F30B-E247-88A2-8C015DACEB5A}">
      <dgm:prSet/>
      <dgm:spPr/>
      <dgm:t>
        <a:bodyPr/>
        <a:lstStyle/>
        <a:p>
          <a:endParaRPr lang="fr-FR"/>
        </a:p>
      </dgm:t>
    </dgm:pt>
    <dgm:pt modelId="{6344E1DA-0130-724D-9E66-E83851344BF2}" type="pres">
      <dgm:prSet presAssocID="{7AB9F797-ED8D-634E-8BFA-0E375FA298A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0AD76D61-F907-9046-878F-21B2FD27C94A}" type="pres">
      <dgm:prSet presAssocID="{7AB9F797-ED8D-634E-8BFA-0E375FA298AB}" presName="dummy" presStyleCnt="0"/>
      <dgm:spPr/>
    </dgm:pt>
    <dgm:pt modelId="{DDE7A397-7BF8-884E-BA3C-05875D02180B}" type="pres">
      <dgm:prSet presAssocID="{7AB9F797-ED8D-634E-8BFA-0E375FA298AB}" presName="linH" presStyleCnt="0"/>
      <dgm:spPr/>
    </dgm:pt>
    <dgm:pt modelId="{F43C5157-18BD-994E-8841-B968027C15F1}" type="pres">
      <dgm:prSet presAssocID="{7AB9F797-ED8D-634E-8BFA-0E375FA298AB}" presName="padding1" presStyleCnt="0"/>
      <dgm:spPr/>
    </dgm:pt>
    <dgm:pt modelId="{0AD46F3A-38D7-D741-A257-CBA3B9F13599}" type="pres">
      <dgm:prSet presAssocID="{A4CD320A-18AB-4140-A4A0-FCA10413AC47}" presName="linV" presStyleCnt="0"/>
      <dgm:spPr/>
    </dgm:pt>
    <dgm:pt modelId="{6FBA1E9E-2F46-4A4C-BE71-68384A2E172E}" type="pres">
      <dgm:prSet presAssocID="{A4CD320A-18AB-4140-A4A0-FCA10413AC47}" presName="spVertical1" presStyleCnt="0"/>
      <dgm:spPr/>
    </dgm:pt>
    <dgm:pt modelId="{B7D22133-B5C0-6D49-A5D1-8E43A74EEF8F}" type="pres">
      <dgm:prSet presAssocID="{A4CD320A-18AB-4140-A4A0-FCA10413AC47}" presName="parTx" presStyleLbl="revTx" presStyleIdx="0" presStyleCnt="1" custScaleX="116552" custLinFactY="45076" custLinFactNeighborX="-1569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A1EBF85-938F-D34C-9C5E-1CCA1EB88BE8}" type="pres">
      <dgm:prSet presAssocID="{A4CD320A-18AB-4140-A4A0-FCA10413AC47}" presName="spVertical2" presStyleCnt="0"/>
      <dgm:spPr/>
    </dgm:pt>
    <dgm:pt modelId="{8833B6B2-5068-6A4A-A738-F5104C141B0D}" type="pres">
      <dgm:prSet presAssocID="{A4CD320A-18AB-4140-A4A0-FCA10413AC47}" presName="spVertical3" presStyleCnt="0"/>
      <dgm:spPr/>
    </dgm:pt>
    <dgm:pt modelId="{3B7FAB7F-6775-7C44-B9B3-A516817F4708}" type="pres">
      <dgm:prSet presAssocID="{7AB9F797-ED8D-634E-8BFA-0E375FA298AB}" presName="padding2" presStyleCnt="0"/>
      <dgm:spPr/>
    </dgm:pt>
    <dgm:pt modelId="{872367D3-F028-D641-8A01-2845C380D7F9}" type="pres">
      <dgm:prSet presAssocID="{7AB9F797-ED8D-634E-8BFA-0E375FA298AB}" presName="negArrow" presStyleCnt="0"/>
      <dgm:spPr/>
    </dgm:pt>
    <dgm:pt modelId="{53336CED-452E-3341-908D-606AFF1C1090}" type="pres">
      <dgm:prSet presAssocID="{7AB9F797-ED8D-634E-8BFA-0E375FA298AB}" presName="backgroundArrow" presStyleLbl="node1" presStyleIdx="0" presStyleCnt="1" custScaleY="191391"/>
      <dgm:spPr/>
    </dgm:pt>
  </dgm:ptLst>
  <dgm:cxnLst>
    <dgm:cxn modelId="{C47AB3E6-F30B-E247-88A2-8C015DACEB5A}" srcId="{7AB9F797-ED8D-634E-8BFA-0E375FA298AB}" destId="{A4CD320A-18AB-4140-A4A0-FCA10413AC47}" srcOrd="0" destOrd="0" parTransId="{A106AE4F-0EFC-EC47-9F86-DB1A63F3CB2A}" sibTransId="{14B11F91-7AEE-3943-8076-7E661966ED97}"/>
    <dgm:cxn modelId="{F5BB9210-E01F-4A1B-BC73-9A2862F625B3}" type="presOf" srcId="{A4CD320A-18AB-4140-A4A0-FCA10413AC47}" destId="{B7D22133-B5C0-6D49-A5D1-8E43A74EEF8F}" srcOrd="0" destOrd="0" presId="urn:microsoft.com/office/officeart/2005/8/layout/hProcess3"/>
    <dgm:cxn modelId="{347B7C97-0322-482E-A767-547ACF3F4533}" type="presOf" srcId="{7AB9F797-ED8D-634E-8BFA-0E375FA298AB}" destId="{6344E1DA-0130-724D-9E66-E83851344BF2}" srcOrd="0" destOrd="0" presId="urn:microsoft.com/office/officeart/2005/8/layout/hProcess3"/>
    <dgm:cxn modelId="{C35FF740-EB2C-422F-B9D1-54C35B8BAED3}" type="presParOf" srcId="{6344E1DA-0130-724D-9E66-E83851344BF2}" destId="{0AD76D61-F907-9046-878F-21B2FD27C94A}" srcOrd="0" destOrd="0" presId="urn:microsoft.com/office/officeart/2005/8/layout/hProcess3"/>
    <dgm:cxn modelId="{041ADCAE-CE0A-473D-AEFE-D76B000491F9}" type="presParOf" srcId="{6344E1DA-0130-724D-9E66-E83851344BF2}" destId="{DDE7A397-7BF8-884E-BA3C-05875D02180B}" srcOrd="1" destOrd="0" presId="urn:microsoft.com/office/officeart/2005/8/layout/hProcess3"/>
    <dgm:cxn modelId="{28AC1744-AA54-4194-A98E-2149FEF2C951}" type="presParOf" srcId="{DDE7A397-7BF8-884E-BA3C-05875D02180B}" destId="{F43C5157-18BD-994E-8841-B968027C15F1}" srcOrd="0" destOrd="0" presId="urn:microsoft.com/office/officeart/2005/8/layout/hProcess3"/>
    <dgm:cxn modelId="{4A923C60-6848-4ACE-A926-F1ECB558F08D}" type="presParOf" srcId="{DDE7A397-7BF8-884E-BA3C-05875D02180B}" destId="{0AD46F3A-38D7-D741-A257-CBA3B9F13599}" srcOrd="1" destOrd="0" presId="urn:microsoft.com/office/officeart/2005/8/layout/hProcess3"/>
    <dgm:cxn modelId="{B30D8F67-3C49-43EF-8F98-599BFDB9F34B}" type="presParOf" srcId="{0AD46F3A-38D7-D741-A257-CBA3B9F13599}" destId="{6FBA1E9E-2F46-4A4C-BE71-68384A2E172E}" srcOrd="0" destOrd="0" presId="urn:microsoft.com/office/officeart/2005/8/layout/hProcess3"/>
    <dgm:cxn modelId="{A5443BA3-04AB-4AAD-B6B8-57EC03F50AE2}" type="presParOf" srcId="{0AD46F3A-38D7-D741-A257-CBA3B9F13599}" destId="{B7D22133-B5C0-6D49-A5D1-8E43A74EEF8F}" srcOrd="1" destOrd="0" presId="urn:microsoft.com/office/officeart/2005/8/layout/hProcess3"/>
    <dgm:cxn modelId="{0AF42BAC-9BEA-47E7-81DF-029596DAC2D7}" type="presParOf" srcId="{0AD46F3A-38D7-D741-A257-CBA3B9F13599}" destId="{5A1EBF85-938F-D34C-9C5E-1CCA1EB88BE8}" srcOrd="2" destOrd="0" presId="urn:microsoft.com/office/officeart/2005/8/layout/hProcess3"/>
    <dgm:cxn modelId="{03116E7D-D007-42C6-AC3F-3A7868064F87}" type="presParOf" srcId="{0AD46F3A-38D7-D741-A257-CBA3B9F13599}" destId="{8833B6B2-5068-6A4A-A738-F5104C141B0D}" srcOrd="3" destOrd="0" presId="urn:microsoft.com/office/officeart/2005/8/layout/hProcess3"/>
    <dgm:cxn modelId="{9D04CC68-EC5A-4754-B07B-290031632F77}" type="presParOf" srcId="{DDE7A397-7BF8-884E-BA3C-05875D02180B}" destId="{3B7FAB7F-6775-7C44-B9B3-A516817F4708}" srcOrd="2" destOrd="0" presId="urn:microsoft.com/office/officeart/2005/8/layout/hProcess3"/>
    <dgm:cxn modelId="{930C0BC1-6464-4968-9563-5E5A42EAB796}" type="presParOf" srcId="{DDE7A397-7BF8-884E-BA3C-05875D02180B}" destId="{872367D3-F028-D641-8A01-2845C380D7F9}" srcOrd="3" destOrd="0" presId="urn:microsoft.com/office/officeart/2005/8/layout/hProcess3"/>
    <dgm:cxn modelId="{244EE9DA-57AE-4932-975A-6635B823CD4C}" type="presParOf" srcId="{DDE7A397-7BF8-884E-BA3C-05875D02180B}" destId="{53336CED-452E-3341-908D-606AFF1C1090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BBF8E50-4778-0146-A619-75AEFD7A1BF9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865554CA-AE6A-A94A-858C-7438CD980542}">
      <dgm:prSet phldrT="[Testo]"/>
      <dgm:spPr/>
      <dgm:t>
        <a:bodyPr/>
        <a:lstStyle/>
        <a:p>
          <a:r>
            <a:rPr lang="fr-FR" noProof="0" dirty="0"/>
            <a:t>Chaque partenaire rédige son rapport narratif</a:t>
          </a:r>
        </a:p>
      </dgm:t>
    </dgm:pt>
    <dgm:pt modelId="{D0EC7014-235E-E547-8751-73E4D02651B5}" type="parTrans" cxnId="{D589E0E3-8ECB-8E40-A84C-21E33078BE72}">
      <dgm:prSet/>
      <dgm:spPr/>
      <dgm:t>
        <a:bodyPr/>
        <a:lstStyle/>
        <a:p>
          <a:endParaRPr lang="fr-FR" noProof="0" dirty="0"/>
        </a:p>
      </dgm:t>
    </dgm:pt>
    <dgm:pt modelId="{80FA64C9-2318-F944-A641-DDFA30E28172}" type="sibTrans" cxnId="{D589E0E3-8ECB-8E40-A84C-21E33078BE72}">
      <dgm:prSet/>
      <dgm:spPr/>
      <dgm:t>
        <a:bodyPr/>
        <a:lstStyle/>
        <a:p>
          <a:endParaRPr lang="fr-FR" noProof="0" dirty="0"/>
        </a:p>
      </dgm:t>
    </dgm:pt>
    <dgm:pt modelId="{21B01755-9555-DC48-8050-516CECD21D37}">
      <dgm:prSet phldrT="[Testo]"/>
      <dgm:spPr/>
      <dgm:t>
        <a:bodyPr/>
        <a:lstStyle/>
        <a:p>
          <a:r>
            <a:rPr lang="fr-FR" noProof="0" dirty="0"/>
            <a:t>Le Beneficiarie rédige le rapport narratif consolidé et le charge sur la plateforme </a:t>
          </a:r>
          <a:r>
            <a:rPr lang="fr-FR" noProof="0" dirty="0" err="1"/>
            <a:t>Ulysses</a:t>
          </a:r>
          <a:endParaRPr lang="fr-FR" noProof="0" dirty="0"/>
        </a:p>
      </dgm:t>
    </dgm:pt>
    <dgm:pt modelId="{9CE77026-080E-4D43-AA51-54B577F426BE}" type="parTrans" cxnId="{9F5561B2-9A7D-5B4E-A23A-F4C6231E47FA}">
      <dgm:prSet/>
      <dgm:spPr/>
      <dgm:t>
        <a:bodyPr/>
        <a:lstStyle/>
        <a:p>
          <a:endParaRPr lang="fr-FR" noProof="0" dirty="0"/>
        </a:p>
      </dgm:t>
    </dgm:pt>
    <dgm:pt modelId="{3181F963-DF9D-124F-9861-C365C41649A8}" type="sibTrans" cxnId="{9F5561B2-9A7D-5B4E-A23A-F4C6231E47FA}">
      <dgm:prSet/>
      <dgm:spPr/>
      <dgm:t>
        <a:bodyPr/>
        <a:lstStyle/>
        <a:p>
          <a:endParaRPr lang="fr-FR" noProof="0" dirty="0"/>
        </a:p>
      </dgm:t>
    </dgm:pt>
    <dgm:pt modelId="{96C1D9A6-5628-9547-A1EB-1D56F37282C4}" type="pres">
      <dgm:prSet presAssocID="{4BBF8E50-4778-0146-A619-75AEFD7A1BF9}" presName="Name0" presStyleCnt="0">
        <dgm:presLayoutVars>
          <dgm:dir/>
          <dgm:resizeHandles val="exact"/>
        </dgm:presLayoutVars>
      </dgm:prSet>
      <dgm:spPr/>
    </dgm:pt>
    <dgm:pt modelId="{DAA6433F-0B0B-1E41-8DCA-866C670AD9D4}" type="pres">
      <dgm:prSet presAssocID="{865554CA-AE6A-A94A-858C-7438CD980542}" presName="parTxOnly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6EF0BB3-A9C3-654F-BFA7-B6E10FCDE7A5}" type="pres">
      <dgm:prSet presAssocID="{80FA64C9-2318-F944-A641-DDFA30E28172}" presName="parSpace" presStyleCnt="0"/>
      <dgm:spPr/>
    </dgm:pt>
    <dgm:pt modelId="{9998491E-C18F-5044-8FF2-883930220A89}" type="pres">
      <dgm:prSet presAssocID="{21B01755-9555-DC48-8050-516CECD21D37}" presName="parTxOnly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534ED310-5F62-4275-82C2-6CB7D17534A0}" type="presOf" srcId="{21B01755-9555-DC48-8050-516CECD21D37}" destId="{9998491E-C18F-5044-8FF2-883930220A89}" srcOrd="0" destOrd="0" presId="urn:microsoft.com/office/officeart/2005/8/layout/hChevron3"/>
    <dgm:cxn modelId="{D589E0E3-8ECB-8E40-A84C-21E33078BE72}" srcId="{4BBF8E50-4778-0146-A619-75AEFD7A1BF9}" destId="{865554CA-AE6A-A94A-858C-7438CD980542}" srcOrd="0" destOrd="0" parTransId="{D0EC7014-235E-E547-8751-73E4D02651B5}" sibTransId="{80FA64C9-2318-F944-A641-DDFA30E28172}"/>
    <dgm:cxn modelId="{66EB86C9-407E-48AC-AD05-734C0DD18BF3}" type="presOf" srcId="{865554CA-AE6A-A94A-858C-7438CD980542}" destId="{DAA6433F-0B0B-1E41-8DCA-866C670AD9D4}" srcOrd="0" destOrd="0" presId="urn:microsoft.com/office/officeart/2005/8/layout/hChevron3"/>
    <dgm:cxn modelId="{3BBB442C-E4FE-442A-9C57-02C060A494D7}" type="presOf" srcId="{4BBF8E50-4778-0146-A619-75AEFD7A1BF9}" destId="{96C1D9A6-5628-9547-A1EB-1D56F37282C4}" srcOrd="0" destOrd="0" presId="urn:microsoft.com/office/officeart/2005/8/layout/hChevron3"/>
    <dgm:cxn modelId="{9F5561B2-9A7D-5B4E-A23A-F4C6231E47FA}" srcId="{4BBF8E50-4778-0146-A619-75AEFD7A1BF9}" destId="{21B01755-9555-DC48-8050-516CECD21D37}" srcOrd="1" destOrd="0" parTransId="{9CE77026-080E-4D43-AA51-54B577F426BE}" sibTransId="{3181F963-DF9D-124F-9861-C365C41649A8}"/>
    <dgm:cxn modelId="{58E91F65-4BFC-437F-A63D-34C15379E743}" type="presParOf" srcId="{96C1D9A6-5628-9547-A1EB-1D56F37282C4}" destId="{DAA6433F-0B0B-1E41-8DCA-866C670AD9D4}" srcOrd="0" destOrd="0" presId="urn:microsoft.com/office/officeart/2005/8/layout/hChevron3"/>
    <dgm:cxn modelId="{7C06CF66-37AA-47CB-984F-A0E3AB4D6A7D}" type="presParOf" srcId="{96C1D9A6-5628-9547-A1EB-1D56F37282C4}" destId="{66EF0BB3-A9C3-654F-BFA7-B6E10FCDE7A5}" srcOrd="1" destOrd="0" presId="urn:microsoft.com/office/officeart/2005/8/layout/hChevron3"/>
    <dgm:cxn modelId="{ACF48D9E-54DF-4B1E-8CA7-B9C1D592C47E}" type="presParOf" srcId="{96C1D9A6-5628-9547-A1EB-1D56F37282C4}" destId="{9998491E-C18F-5044-8FF2-883930220A89}" srcOrd="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51EF45-AEFB-884E-BF4D-C558C4C4E219}">
      <dsp:nvSpPr>
        <dsp:cNvPr id="0" name=""/>
        <dsp:cNvSpPr/>
      </dsp:nvSpPr>
      <dsp:spPr>
        <a:xfrm>
          <a:off x="2408930" y="1965"/>
          <a:ext cx="2710046" cy="945207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noProof="0" dirty="0"/>
            <a:t>N° projets standards approuvés</a:t>
          </a:r>
        </a:p>
      </dsp:txBody>
      <dsp:txXfrm>
        <a:off x="2455071" y="48106"/>
        <a:ext cx="2617764" cy="852925"/>
      </dsp:txXfrm>
    </dsp:sp>
    <dsp:sp modelId="{A7BA8F85-42C6-2348-ACF8-577485E87199}">
      <dsp:nvSpPr>
        <dsp:cNvPr id="0" name=""/>
        <dsp:cNvSpPr/>
      </dsp:nvSpPr>
      <dsp:spPr>
        <a:xfrm>
          <a:off x="2408930" y="994432"/>
          <a:ext cx="2710046" cy="945207"/>
        </a:xfrm>
        <a:prstGeom prst="roundRect">
          <a:avLst/>
        </a:prstGeom>
        <a:solidFill>
          <a:schemeClr val="accent1">
            <a:shade val="80000"/>
            <a:hueOff val="74757"/>
            <a:satOff val="-18"/>
            <a:lumOff val="83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noProof="0" dirty="0"/>
            <a:t>% Engagements (31 janvier 2023) </a:t>
          </a:r>
        </a:p>
      </dsp:txBody>
      <dsp:txXfrm>
        <a:off x="2455071" y="1040573"/>
        <a:ext cx="2617764" cy="852925"/>
      </dsp:txXfrm>
    </dsp:sp>
    <dsp:sp modelId="{929CE542-0E3A-CF4B-BEF0-417624D7DFA0}">
      <dsp:nvSpPr>
        <dsp:cNvPr id="0" name=""/>
        <dsp:cNvSpPr/>
      </dsp:nvSpPr>
      <dsp:spPr>
        <a:xfrm>
          <a:off x="2408930" y="1986900"/>
          <a:ext cx="2710046" cy="945207"/>
        </a:xfrm>
        <a:prstGeom prst="roundRect">
          <a:avLst/>
        </a:prstGeom>
        <a:solidFill>
          <a:schemeClr val="accent1">
            <a:shade val="80000"/>
            <a:hueOff val="149515"/>
            <a:satOff val="-36"/>
            <a:lumOff val="1673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noProof="0" dirty="0"/>
            <a:t>% Dépenses  (31 janvier 2023) </a:t>
          </a:r>
        </a:p>
      </dsp:txBody>
      <dsp:txXfrm>
        <a:off x="2455071" y="2033041"/>
        <a:ext cx="2617764" cy="852925"/>
      </dsp:txXfrm>
    </dsp:sp>
    <dsp:sp modelId="{DE3EA5AA-DD53-3C41-B895-521C34C50893}">
      <dsp:nvSpPr>
        <dsp:cNvPr id="0" name=""/>
        <dsp:cNvSpPr/>
      </dsp:nvSpPr>
      <dsp:spPr>
        <a:xfrm>
          <a:off x="2408930" y="2979368"/>
          <a:ext cx="2710046" cy="945207"/>
        </a:xfrm>
        <a:prstGeom prst="roundRect">
          <a:avLst/>
        </a:prstGeom>
        <a:solidFill>
          <a:schemeClr val="accent1">
            <a:shade val="80000"/>
            <a:hueOff val="224272"/>
            <a:satOff val="-54"/>
            <a:lumOff val="2509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/>
            <a:t>% </a:t>
          </a:r>
          <a:r>
            <a:rPr lang="fr-FR" sz="1800" kern="1200" dirty="0"/>
            <a:t>Dépenses  par rapport au préfinancement </a:t>
          </a:r>
          <a:r>
            <a:rPr lang="fr-FR" sz="1800" kern="1200" noProof="0" dirty="0"/>
            <a:t>(31 janvier 2023) </a:t>
          </a:r>
          <a:r>
            <a:rPr lang="fr-FR" sz="1800" kern="1200" dirty="0"/>
            <a:t> </a:t>
          </a:r>
        </a:p>
      </dsp:txBody>
      <dsp:txXfrm>
        <a:off x="2455071" y="3025509"/>
        <a:ext cx="2617764" cy="8529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51EF45-AEFB-884E-BF4D-C558C4C4E219}">
      <dsp:nvSpPr>
        <dsp:cNvPr id="0" name=""/>
        <dsp:cNvSpPr/>
      </dsp:nvSpPr>
      <dsp:spPr>
        <a:xfrm>
          <a:off x="2408930" y="1965"/>
          <a:ext cx="2710046" cy="945207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noProof="0" dirty="0"/>
            <a:t>N° projets standards approuvés</a:t>
          </a:r>
        </a:p>
      </dsp:txBody>
      <dsp:txXfrm>
        <a:off x="2455071" y="48106"/>
        <a:ext cx="2617764" cy="852925"/>
      </dsp:txXfrm>
    </dsp:sp>
    <dsp:sp modelId="{A7BA8F85-42C6-2348-ACF8-577485E87199}">
      <dsp:nvSpPr>
        <dsp:cNvPr id="0" name=""/>
        <dsp:cNvSpPr/>
      </dsp:nvSpPr>
      <dsp:spPr>
        <a:xfrm>
          <a:off x="2408930" y="994432"/>
          <a:ext cx="2710046" cy="945207"/>
        </a:xfrm>
        <a:prstGeom prst="roundRect">
          <a:avLst/>
        </a:prstGeom>
        <a:solidFill>
          <a:schemeClr val="accent1">
            <a:shade val="80000"/>
            <a:hueOff val="74757"/>
            <a:satOff val="-18"/>
            <a:lumOff val="83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noProof="0" dirty="0"/>
            <a:t>% Engagements (31 janvier 2023) </a:t>
          </a:r>
        </a:p>
      </dsp:txBody>
      <dsp:txXfrm>
        <a:off x="2455071" y="1040573"/>
        <a:ext cx="2617764" cy="852925"/>
      </dsp:txXfrm>
    </dsp:sp>
    <dsp:sp modelId="{929CE542-0E3A-CF4B-BEF0-417624D7DFA0}">
      <dsp:nvSpPr>
        <dsp:cNvPr id="0" name=""/>
        <dsp:cNvSpPr/>
      </dsp:nvSpPr>
      <dsp:spPr>
        <a:xfrm>
          <a:off x="2408930" y="1986900"/>
          <a:ext cx="2710046" cy="945207"/>
        </a:xfrm>
        <a:prstGeom prst="roundRect">
          <a:avLst/>
        </a:prstGeom>
        <a:solidFill>
          <a:schemeClr val="accent1">
            <a:shade val="80000"/>
            <a:hueOff val="149515"/>
            <a:satOff val="-36"/>
            <a:lumOff val="1673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noProof="0" dirty="0"/>
            <a:t>% Dépenses  (31 janvier 2023) </a:t>
          </a:r>
        </a:p>
      </dsp:txBody>
      <dsp:txXfrm>
        <a:off x="2455071" y="2033041"/>
        <a:ext cx="2617764" cy="852925"/>
      </dsp:txXfrm>
    </dsp:sp>
    <dsp:sp modelId="{DE3EA5AA-DD53-3C41-B895-521C34C50893}">
      <dsp:nvSpPr>
        <dsp:cNvPr id="0" name=""/>
        <dsp:cNvSpPr/>
      </dsp:nvSpPr>
      <dsp:spPr>
        <a:xfrm>
          <a:off x="2408930" y="2979368"/>
          <a:ext cx="2710046" cy="945207"/>
        </a:xfrm>
        <a:prstGeom prst="roundRect">
          <a:avLst/>
        </a:prstGeom>
        <a:solidFill>
          <a:schemeClr val="accent1">
            <a:shade val="80000"/>
            <a:hueOff val="224272"/>
            <a:satOff val="-54"/>
            <a:lumOff val="2509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/>
            <a:t>% </a:t>
          </a:r>
          <a:r>
            <a:rPr lang="fr-FR" sz="1800" kern="1200" dirty="0"/>
            <a:t>Dépenses  par rapport au préfinancement </a:t>
          </a:r>
          <a:r>
            <a:rPr lang="fr-FR" sz="1800" kern="1200" noProof="0" dirty="0"/>
            <a:t>(31 janvier 2023) </a:t>
          </a:r>
          <a:r>
            <a:rPr lang="fr-FR" sz="1800" kern="1200" dirty="0"/>
            <a:t> </a:t>
          </a:r>
        </a:p>
      </dsp:txBody>
      <dsp:txXfrm>
        <a:off x="2455071" y="3025509"/>
        <a:ext cx="2617764" cy="8529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67124B-7178-9341-B10C-46F199915E8A}">
      <dsp:nvSpPr>
        <dsp:cNvPr id="0" name=""/>
        <dsp:cNvSpPr/>
      </dsp:nvSpPr>
      <dsp:spPr>
        <a:xfrm>
          <a:off x="0" y="589833"/>
          <a:ext cx="877454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42CA8D-971D-494C-982B-0C0DA74BE9A7}">
      <dsp:nvSpPr>
        <dsp:cNvPr id="0" name=""/>
        <dsp:cNvSpPr/>
      </dsp:nvSpPr>
      <dsp:spPr>
        <a:xfrm>
          <a:off x="438727" y="368433"/>
          <a:ext cx="6142181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160" tIns="0" rIns="23216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noProof="0" dirty="0"/>
            <a:t>Clôturer la plus part de GT</a:t>
          </a:r>
        </a:p>
      </dsp:txBody>
      <dsp:txXfrm>
        <a:off x="460343" y="390049"/>
        <a:ext cx="6098949" cy="399568"/>
      </dsp:txXfrm>
    </dsp:sp>
    <dsp:sp modelId="{1EEE84CB-3677-CA4A-96F7-CEF74EB241AC}">
      <dsp:nvSpPr>
        <dsp:cNvPr id="0" name=""/>
        <dsp:cNvSpPr/>
      </dsp:nvSpPr>
      <dsp:spPr>
        <a:xfrm>
          <a:off x="0" y="1270233"/>
          <a:ext cx="877454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170726-0BCC-C64A-9891-CAF537EE68A9}">
      <dsp:nvSpPr>
        <dsp:cNvPr id="0" name=""/>
        <dsp:cNvSpPr/>
      </dsp:nvSpPr>
      <dsp:spPr>
        <a:xfrm>
          <a:off x="438727" y="1048833"/>
          <a:ext cx="6142181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160" tIns="0" rIns="23216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noProof="0" dirty="0"/>
            <a:t>Clôturer les avis pour, services externes, infrastructures , équipements </a:t>
          </a:r>
        </a:p>
      </dsp:txBody>
      <dsp:txXfrm>
        <a:off x="460343" y="1070449"/>
        <a:ext cx="6098949" cy="399568"/>
      </dsp:txXfrm>
    </dsp:sp>
    <dsp:sp modelId="{5A592C4F-9985-0E47-8758-B24E666913DD}">
      <dsp:nvSpPr>
        <dsp:cNvPr id="0" name=""/>
        <dsp:cNvSpPr/>
      </dsp:nvSpPr>
      <dsp:spPr>
        <a:xfrm>
          <a:off x="0" y="1950633"/>
          <a:ext cx="877454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E288D2-C2D8-A04F-A3C9-BB28A9C13C89}">
      <dsp:nvSpPr>
        <dsp:cNvPr id="0" name=""/>
        <dsp:cNvSpPr/>
      </dsp:nvSpPr>
      <dsp:spPr>
        <a:xfrm>
          <a:off x="438727" y="1729233"/>
          <a:ext cx="6142181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160" tIns="0" rIns="23216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noProof="0" dirty="0"/>
            <a:t>Dépenser  AU MOIN le 70% du 1° préfinancement</a:t>
          </a:r>
        </a:p>
      </dsp:txBody>
      <dsp:txXfrm>
        <a:off x="460343" y="1750849"/>
        <a:ext cx="6098949" cy="399568"/>
      </dsp:txXfrm>
    </dsp:sp>
    <dsp:sp modelId="{0DF8C8BE-30D2-754E-B5B3-81F4A092E650}">
      <dsp:nvSpPr>
        <dsp:cNvPr id="0" name=""/>
        <dsp:cNvSpPr/>
      </dsp:nvSpPr>
      <dsp:spPr>
        <a:xfrm>
          <a:off x="0" y="2631033"/>
          <a:ext cx="877454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992BBD-186F-0745-BBDE-DE5F60D02ECC}">
      <dsp:nvSpPr>
        <dsp:cNvPr id="0" name=""/>
        <dsp:cNvSpPr/>
      </dsp:nvSpPr>
      <dsp:spPr>
        <a:xfrm>
          <a:off x="438727" y="2409633"/>
          <a:ext cx="6142181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160" tIns="0" rIns="23216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noProof="0" dirty="0"/>
            <a:t>Charger les dépenses sur la </a:t>
          </a:r>
          <a:r>
            <a:rPr lang="fr-FR" sz="1500" kern="1200" noProof="0" dirty="0" smtClean="0"/>
            <a:t>Plateforme </a:t>
          </a:r>
          <a:r>
            <a:rPr lang="fr-FR" sz="1500" kern="1200" noProof="0" dirty="0"/>
            <a:t>ULYSSES </a:t>
          </a:r>
        </a:p>
      </dsp:txBody>
      <dsp:txXfrm>
        <a:off x="460343" y="2431249"/>
        <a:ext cx="6098949" cy="399568"/>
      </dsp:txXfrm>
    </dsp:sp>
    <dsp:sp modelId="{481DD945-423B-E244-AFA9-6E3D6CA72093}">
      <dsp:nvSpPr>
        <dsp:cNvPr id="0" name=""/>
        <dsp:cNvSpPr/>
      </dsp:nvSpPr>
      <dsp:spPr>
        <a:xfrm>
          <a:off x="0" y="3311433"/>
          <a:ext cx="877454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A45B8D-56E8-A945-AA60-68B3D227CF07}">
      <dsp:nvSpPr>
        <dsp:cNvPr id="0" name=""/>
        <dsp:cNvSpPr/>
      </dsp:nvSpPr>
      <dsp:spPr>
        <a:xfrm>
          <a:off x="438727" y="3090033"/>
          <a:ext cx="6142181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160" tIns="0" rIns="23216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noProof="0" dirty="0"/>
            <a:t>Rédiger le rapport narratif</a:t>
          </a:r>
        </a:p>
      </dsp:txBody>
      <dsp:txXfrm>
        <a:off x="460343" y="3111649"/>
        <a:ext cx="6098949" cy="399568"/>
      </dsp:txXfrm>
    </dsp:sp>
    <dsp:sp modelId="{532348DE-1294-FA4D-888B-27DDA443F57A}">
      <dsp:nvSpPr>
        <dsp:cNvPr id="0" name=""/>
        <dsp:cNvSpPr/>
      </dsp:nvSpPr>
      <dsp:spPr>
        <a:xfrm>
          <a:off x="0" y="3991833"/>
          <a:ext cx="877454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9CFEEC-1BB9-4A4F-9F84-636316220E8D}">
      <dsp:nvSpPr>
        <dsp:cNvPr id="0" name=""/>
        <dsp:cNvSpPr/>
      </dsp:nvSpPr>
      <dsp:spPr>
        <a:xfrm>
          <a:off x="438727" y="3770433"/>
          <a:ext cx="6142181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160" tIns="0" rIns="23216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noProof="0" dirty="0" err="1"/>
            <a:t>Auditing</a:t>
          </a:r>
          <a:r>
            <a:rPr lang="fr-FR" sz="1500" kern="1200" noProof="0" dirty="0"/>
            <a:t> des dépenses</a:t>
          </a:r>
        </a:p>
      </dsp:txBody>
      <dsp:txXfrm>
        <a:off x="460343" y="3792049"/>
        <a:ext cx="6098949" cy="399568"/>
      </dsp:txXfrm>
    </dsp:sp>
    <dsp:sp modelId="{2F8570C8-F6E9-AC4A-A7A1-2CBEC5147100}">
      <dsp:nvSpPr>
        <dsp:cNvPr id="0" name=""/>
        <dsp:cNvSpPr/>
      </dsp:nvSpPr>
      <dsp:spPr>
        <a:xfrm>
          <a:off x="0" y="4672233"/>
          <a:ext cx="877454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EC43D3-85EA-D649-865C-CA0872EC8019}">
      <dsp:nvSpPr>
        <dsp:cNvPr id="0" name=""/>
        <dsp:cNvSpPr/>
      </dsp:nvSpPr>
      <dsp:spPr>
        <a:xfrm>
          <a:off x="438727" y="4450833"/>
          <a:ext cx="6142181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160" tIns="0" rIns="23216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noProof="0" dirty="0"/>
            <a:t>Demande du 2°  préfinancement </a:t>
          </a:r>
        </a:p>
      </dsp:txBody>
      <dsp:txXfrm>
        <a:off x="460343" y="4472449"/>
        <a:ext cx="6098949" cy="3995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336CED-452E-3341-908D-606AFF1C1090}">
      <dsp:nvSpPr>
        <dsp:cNvPr id="0" name=""/>
        <dsp:cNvSpPr/>
      </dsp:nvSpPr>
      <dsp:spPr>
        <a:xfrm>
          <a:off x="0" y="121591"/>
          <a:ext cx="3152260" cy="2067022"/>
        </a:xfrm>
        <a:prstGeom prst="right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7D22133-B5C0-6D49-A5D1-8E43A74EEF8F}">
      <dsp:nvSpPr>
        <dsp:cNvPr id="0" name=""/>
        <dsp:cNvSpPr/>
      </dsp:nvSpPr>
      <dsp:spPr>
        <a:xfrm>
          <a:off x="218961" y="905001"/>
          <a:ext cx="2583296" cy="54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0" rIns="0" bIns="15240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b="1" kern="1200" dirty="0">
              <a:solidFill>
                <a:schemeClr val="bg1"/>
              </a:solidFill>
            </a:rPr>
            <a:t>JAMAIS OUBLIER DE CONSULTER </a:t>
          </a:r>
          <a:endParaRPr lang="fr-FR" sz="1500" kern="1200" dirty="0">
            <a:solidFill>
              <a:schemeClr val="bg1"/>
            </a:solidFill>
          </a:endParaRPr>
        </a:p>
      </dsp:txBody>
      <dsp:txXfrm>
        <a:off x="218961" y="905001"/>
        <a:ext cx="2583296" cy="54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A6433F-0B0B-1E41-8DCA-866C670AD9D4}">
      <dsp:nvSpPr>
        <dsp:cNvPr id="0" name=""/>
        <dsp:cNvSpPr/>
      </dsp:nvSpPr>
      <dsp:spPr>
        <a:xfrm>
          <a:off x="7255" y="562978"/>
          <a:ext cx="5151473" cy="206058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72009" rIns="36005" bIns="72009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noProof="0" dirty="0"/>
            <a:t>Chaque partenaire rédige son rapport narratif</a:t>
          </a:r>
        </a:p>
      </dsp:txBody>
      <dsp:txXfrm>
        <a:off x="7255" y="562978"/>
        <a:ext cx="4636326" cy="2060589"/>
      </dsp:txXfrm>
    </dsp:sp>
    <dsp:sp modelId="{9998491E-C18F-5044-8FF2-883930220A89}">
      <dsp:nvSpPr>
        <dsp:cNvPr id="0" name=""/>
        <dsp:cNvSpPr/>
      </dsp:nvSpPr>
      <dsp:spPr>
        <a:xfrm>
          <a:off x="4128434" y="562978"/>
          <a:ext cx="5151473" cy="206058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72009" rIns="36005" bIns="72009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noProof="0" dirty="0"/>
            <a:t>Le Beneficiarie rédige le rapport narratif consolidé et le charge sur la plateforme </a:t>
          </a:r>
          <a:r>
            <a:rPr lang="fr-FR" sz="2700" kern="1200" noProof="0" dirty="0" err="1"/>
            <a:t>Ulysses</a:t>
          </a:r>
          <a:endParaRPr lang="fr-FR" sz="2700" kern="1200" noProof="0" dirty="0"/>
        </a:p>
      </dsp:txBody>
      <dsp:txXfrm>
        <a:off x="5158729" y="562978"/>
        <a:ext cx="3090884" cy="20605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9B273-5C27-0E4B-A42E-A37A0441C835}" type="datetimeFigureOut">
              <a:rPr lang="it-IT" smtClean="0"/>
              <a:pPr/>
              <a:t>07/03/2023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4812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65217-397C-864A-8232-1ECA772BE37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875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07/03/2023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8692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707707" y="3031299"/>
            <a:ext cx="7646096" cy="314566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07/03/2023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6863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07/03/2023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9083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1458795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707707" y="3031299"/>
            <a:ext cx="7646096" cy="314566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07/03/2023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180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2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2" y="4589466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07/03/2023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2573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07/03/2023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193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3" y="2505076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07/03/2023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0778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07/03/2023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9809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07/03/2023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9350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9" y="987427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07/03/2023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2870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1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07/03/2023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379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6" descr="Risultati immagini per logo unione europea 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2" name="CasellaDiTesto 11"/>
          <p:cNvSpPr txBox="1"/>
          <p:nvPr userDrawn="1"/>
        </p:nvSpPr>
        <p:spPr>
          <a:xfrm>
            <a:off x="359564" y="6412437"/>
            <a:ext cx="18214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000" kern="1200" dirty="0">
                <a:solidFill>
                  <a:schemeClr val="tx1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>Programme cofinancé par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000" kern="1200" dirty="0">
                <a:solidFill>
                  <a:schemeClr val="tx1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>l’</a:t>
            </a:r>
            <a:r>
              <a:rPr lang="fr-FR" sz="1000" b="1" kern="1200" dirty="0">
                <a:solidFill>
                  <a:schemeClr val="tx1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>UNION</a:t>
            </a:r>
            <a:r>
              <a:rPr lang="fr-FR" sz="1000" b="1" kern="1200" baseline="0" dirty="0">
                <a:solidFill>
                  <a:schemeClr val="tx1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> EUROPEENNE</a:t>
            </a:r>
            <a:endParaRPr lang="it-IT" sz="1000" b="1" kern="1200" dirty="0">
              <a:solidFill>
                <a:schemeClr val="tx1"/>
              </a:solidFill>
              <a:effectLst/>
              <a:latin typeface="Trebuchet MS" panose="020B0603020202020204" pitchFamily="34" charset="0"/>
              <a:ea typeface="+mn-ea"/>
              <a:cs typeface="+mn-cs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7256" y="5450424"/>
            <a:ext cx="2329841" cy="1162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 descr="Risultati immagini per logo unione europea jp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7" y="5587489"/>
            <a:ext cx="1318321" cy="877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848"/>
            <a:ext cx="121920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asellaDiTesto 13"/>
          <p:cNvSpPr txBox="1"/>
          <p:nvPr userDrawn="1"/>
        </p:nvSpPr>
        <p:spPr>
          <a:xfrm>
            <a:off x="3858016" y="5587487"/>
            <a:ext cx="4308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14979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6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/>
          <p:cNvSpPr txBox="1"/>
          <p:nvPr/>
        </p:nvSpPr>
        <p:spPr>
          <a:xfrm>
            <a:off x="-74139" y="1700312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  <a:tabLst>
                <a:tab pos="4304030" algn="l"/>
              </a:tabLst>
            </a:pPr>
            <a:r>
              <a:rPr lang="fr-FR" sz="3200" b="1" kern="50" cap="small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RENCONTRE TECHNIQUE AVEC LES BENEFICIAIRES PRINCIPAUX ET PARTENAIRES DES PROJETS</a:t>
            </a:r>
          </a:p>
          <a:p>
            <a:pPr algn="ctr">
              <a:spcAft>
                <a:spcPts val="0"/>
              </a:spcAft>
              <a:tabLst>
                <a:tab pos="4304030" algn="l"/>
              </a:tabLst>
            </a:pPr>
            <a:endParaRPr lang="it-IT" sz="2400" b="1" kern="50" cap="small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ctr">
              <a:spcAft>
                <a:spcPts val="0"/>
              </a:spcAft>
              <a:tabLst>
                <a:tab pos="4304030" algn="l"/>
              </a:tabLst>
            </a:pPr>
            <a:endParaRPr lang="it-IT" sz="3200" b="1" kern="50" cap="small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ctr">
              <a:tabLst>
                <a:tab pos="4304030" algn="l"/>
              </a:tabLst>
            </a:pPr>
            <a:r>
              <a:rPr lang="fr-FR" sz="2800" b="1" i="1" kern="50" cap="small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PROCÉDURES DE GESTION TECHNIQUE ET FINANCIÈRE </a:t>
            </a:r>
          </a:p>
          <a:p>
            <a:pPr algn="ctr">
              <a:spcAft>
                <a:spcPts val="0"/>
              </a:spcAft>
              <a:tabLst>
                <a:tab pos="4304030" algn="l"/>
              </a:tabLst>
            </a:pPr>
            <a:endParaRPr lang="it-IT" sz="2000" b="1" kern="50" cap="small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ctr">
              <a:spcAft>
                <a:spcPts val="0"/>
              </a:spcAft>
              <a:tabLst>
                <a:tab pos="4304030" algn="l"/>
              </a:tabLst>
            </a:pPr>
            <a:endParaRPr lang="it-IT" sz="4000" b="1" kern="50" cap="small" dirty="0">
              <a:solidFill>
                <a:srgbClr val="002060"/>
              </a:solidFill>
              <a:latin typeface="Century Gothic" panose="020B050202020202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ctr">
              <a:spcAft>
                <a:spcPts val="0"/>
              </a:spcAft>
              <a:tabLst>
                <a:tab pos="4304030" algn="l"/>
              </a:tabLst>
            </a:pPr>
            <a:r>
              <a:rPr lang="fr-FR" sz="2000" b="1" kern="50" cap="small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PROGRAMME IEV CT ITALIE TUNISIE 2014-2020</a:t>
            </a:r>
          </a:p>
          <a:p>
            <a:pPr algn="ctr">
              <a:spcAft>
                <a:spcPts val="0"/>
              </a:spcAft>
              <a:tabLst>
                <a:tab pos="4304030" algn="l"/>
              </a:tabLst>
            </a:pPr>
            <a:endParaRPr lang="fr-FR" sz="2000" b="1" kern="50" cap="small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ctr">
              <a:spcAft>
                <a:spcPts val="0"/>
              </a:spcAft>
              <a:tabLst>
                <a:tab pos="4304030" algn="l"/>
              </a:tabLst>
            </a:pPr>
            <a:r>
              <a:rPr lang="fr-FR" sz="2000" b="1" kern="50" cap="small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6 MARS 2023</a:t>
            </a:r>
          </a:p>
          <a:p>
            <a:pPr algn="ctr">
              <a:defRPr/>
            </a:pPr>
            <a:endParaRPr lang="fr-FR" sz="3200" b="1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260648"/>
            <a:ext cx="12192000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</a:rPr>
              <a:t>PROGRAMME IEV DE COOPERATION TRANSFRONTALIERE</a:t>
            </a:r>
          </a:p>
          <a:p>
            <a:pPr algn="ctr"/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</a:rPr>
              <a:t> ITALIE – TUNISIE 2014-2020</a:t>
            </a:r>
          </a:p>
        </p:txBody>
      </p:sp>
    </p:spTree>
    <p:extLst>
      <p:ext uri="{BB962C8B-B14F-4D97-AF65-F5344CB8AC3E}">
        <p14:creationId xmlns:p14="http://schemas.microsoft.com/office/powerpoint/2010/main" val="667149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8637" y="128843"/>
            <a:ext cx="12192000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Rapports d’avancement (ou suivi semestriel)</a:t>
            </a:r>
          </a:p>
          <a:p>
            <a:pPr algn="ctr"/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Art. 6 CTR </a:t>
            </a:r>
          </a:p>
        </p:txBody>
      </p:sp>
      <p:sp>
        <p:nvSpPr>
          <p:cNvPr id="16" name="Rettangolo arrotondato 15"/>
          <p:cNvSpPr/>
          <p:nvPr/>
        </p:nvSpPr>
        <p:spPr>
          <a:xfrm>
            <a:off x="2079164" y="2588657"/>
            <a:ext cx="9176971" cy="341290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Suivi de l’état d’avancement technique (activités et indicateurs) pour la réalisation des objectifs du projet</a:t>
            </a:r>
          </a:p>
          <a:p>
            <a:pPr algn="just"/>
            <a:endParaRPr lang="fr-FR" b="1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Suivi de l’état d’avancement  financier (engagements et dépenses) pour la mise à jour du niveau de la dépense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Il n’est pas demandé la vérification par l’auditeur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Le format, normalement en </a:t>
            </a:r>
            <a:r>
              <a:rPr lang="fr-FR" b="1" kern="50" dirty="0" err="1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excel</a:t>
            </a: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,  est envoyé par l’AG/STC </a:t>
            </a:r>
            <a:endParaRPr lang="fr-FR" dirty="0"/>
          </a:p>
        </p:txBody>
      </p:sp>
      <p:sp>
        <p:nvSpPr>
          <p:cNvPr id="6" name="Rettangolo arrotondato 5"/>
          <p:cNvSpPr/>
          <p:nvPr/>
        </p:nvSpPr>
        <p:spPr>
          <a:xfrm>
            <a:off x="552658" y="1567704"/>
            <a:ext cx="3916311" cy="762000"/>
          </a:xfrm>
          <a:prstGeom prst="roundRect">
            <a:avLst/>
          </a:prstGeom>
          <a:solidFill>
            <a:schemeClr val="tx2">
              <a:lumMod val="20000"/>
              <a:lumOff val="8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Les </a:t>
            </a: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rapports d’avancement </a:t>
            </a:r>
            <a:endParaRPr lang="it-IT" u="sng" dirty="0"/>
          </a:p>
        </p:txBody>
      </p:sp>
    </p:spTree>
    <p:extLst>
      <p:ext uri="{BB962C8B-B14F-4D97-AF65-F5344CB8AC3E}">
        <p14:creationId xmlns:p14="http://schemas.microsoft.com/office/powerpoint/2010/main" val="192084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128843"/>
            <a:ext cx="12192000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Rapports intermédiaires et finaux</a:t>
            </a:r>
          </a:p>
          <a:p>
            <a:pPr algn="ctr">
              <a:tabLst/>
            </a:pPr>
            <a:r>
              <a:rPr lang="fr-FR" sz="3200" b="1" kern="50" dirty="0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Art. 6 CTR </a:t>
            </a:r>
            <a:endParaRPr lang="fr-FR" sz="3200" kern="50" dirty="0">
              <a:solidFill>
                <a:schemeClr val="bg1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</p:txBody>
      </p:sp>
      <p:sp>
        <p:nvSpPr>
          <p:cNvPr id="2" name="Rettangolo arrotondato 1"/>
          <p:cNvSpPr/>
          <p:nvPr/>
        </p:nvSpPr>
        <p:spPr>
          <a:xfrm>
            <a:off x="2498501" y="2390837"/>
            <a:ext cx="9092486" cy="3943252"/>
          </a:xfrm>
          <a:prstGeom prst="roundRect">
            <a:avLst/>
          </a:prstGeom>
          <a:solidFill>
            <a:srgbClr val="9ED1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Compte rendu complet de tous les aspects de la mise en œuvre du projet pendant la période sur laquelle il porte.</a:t>
            </a:r>
          </a:p>
          <a:p>
            <a:pPr algn="just"/>
            <a:endParaRPr lang="fr-FR" b="1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Une partie narrative et une partie financière ainsi que la certification des dépenses par les auditeurs  </a:t>
            </a:r>
            <a:r>
              <a:rPr lang="fr-FR" b="1" kern="50" dirty="0">
                <a:solidFill>
                  <a:srgbClr val="00B05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chargé sur le système  informatique </a:t>
            </a:r>
            <a:r>
              <a:rPr lang="fr-FR" b="1" kern="50" dirty="0" err="1">
                <a:solidFill>
                  <a:srgbClr val="00B05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Ulysses</a:t>
            </a:r>
            <a:r>
              <a:rPr lang="fr-FR" b="1" kern="50" dirty="0">
                <a:solidFill>
                  <a:srgbClr val="00B05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.</a:t>
            </a:r>
          </a:p>
          <a:p>
            <a:pPr algn="just"/>
            <a:endParaRPr lang="fr-FR" b="1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La partie financière sera chargée sur le système Informatique.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b="1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Soumis avec la demande de paiement afin d’obtenir les versements de préfinancement et / ou le solde final. </a:t>
            </a:r>
          </a:p>
          <a:p>
            <a:pPr algn="just"/>
            <a:endParaRPr lang="fr-FR" b="1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Examinées par les auditeurs engagés avec un rapport de vérification des dépenses conformément au modèle et aux instructions fournis par l’AG.</a:t>
            </a:r>
          </a:p>
        </p:txBody>
      </p:sp>
      <p:sp>
        <p:nvSpPr>
          <p:cNvPr id="4" name="Rettangolo arrotondato 3"/>
          <p:cNvSpPr/>
          <p:nvPr/>
        </p:nvSpPr>
        <p:spPr>
          <a:xfrm>
            <a:off x="191156" y="1489315"/>
            <a:ext cx="4561148" cy="737227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Les </a:t>
            </a: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rapports intermédiaires et finaux : </a:t>
            </a:r>
            <a:endParaRPr lang="it-IT" u="sng" dirty="0"/>
          </a:p>
        </p:txBody>
      </p:sp>
    </p:spTree>
    <p:extLst>
      <p:ext uri="{BB962C8B-B14F-4D97-AF65-F5344CB8AC3E}">
        <p14:creationId xmlns:p14="http://schemas.microsoft.com/office/powerpoint/2010/main" val="3980831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48189" y="4098383"/>
            <a:ext cx="116342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Pour les rapports intermédiaires et finaux </a:t>
            </a: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toutes les dépenses du projet seront examinées par les auditeurs</a:t>
            </a:r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 engagés. </a:t>
            </a:r>
            <a:endParaRPr lang="fr-FR" sz="1050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2466" y="128843"/>
            <a:ext cx="11929533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PRÉSENTATION DES RAPPORTS: </a:t>
            </a:r>
          </a:p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Rapport Intermédiaire</a:t>
            </a:r>
          </a:p>
        </p:txBody>
      </p:sp>
      <p:sp>
        <p:nvSpPr>
          <p:cNvPr id="3" name="Rettangolo arrotondato 2"/>
          <p:cNvSpPr/>
          <p:nvPr/>
        </p:nvSpPr>
        <p:spPr>
          <a:xfrm>
            <a:off x="3710515" y="1777954"/>
            <a:ext cx="2671234" cy="6858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d’une partie narrative </a:t>
            </a:r>
            <a:endParaRPr lang="it-IT" dirty="0"/>
          </a:p>
        </p:txBody>
      </p:sp>
      <p:sp>
        <p:nvSpPr>
          <p:cNvPr id="6" name="Rettangolo arrotondato 5"/>
          <p:cNvSpPr/>
          <p:nvPr/>
        </p:nvSpPr>
        <p:spPr>
          <a:xfrm>
            <a:off x="3716866" y="2934386"/>
            <a:ext cx="2671236" cy="6858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d’une partie financière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271605" y="2288055"/>
            <a:ext cx="35214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Le </a:t>
            </a: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rapport intermédiaire </a:t>
            </a:r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est constitué de 2 parties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3603109" y="4628094"/>
            <a:ext cx="4426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002060"/>
                </a:solidFill>
              </a:rPr>
              <a:t>L’auditeur examine si les coûts déclarés sont</a:t>
            </a:r>
            <a:r>
              <a:rPr lang="fr-FR" dirty="0"/>
              <a:t>: </a:t>
            </a:r>
          </a:p>
        </p:txBody>
      </p:sp>
      <p:sp>
        <p:nvSpPr>
          <p:cNvPr id="10" name="Rettangolo arrotondato 9"/>
          <p:cNvSpPr/>
          <p:nvPr/>
        </p:nvSpPr>
        <p:spPr>
          <a:xfrm>
            <a:off x="2345603" y="5104270"/>
            <a:ext cx="1066464" cy="65911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2060"/>
                </a:solidFill>
              </a:rPr>
              <a:t>Réels</a:t>
            </a:r>
          </a:p>
        </p:txBody>
      </p:sp>
      <p:sp>
        <p:nvSpPr>
          <p:cNvPr id="22" name="Rettangolo arrotondato 21"/>
          <p:cNvSpPr/>
          <p:nvPr/>
        </p:nvSpPr>
        <p:spPr>
          <a:xfrm>
            <a:off x="3716866" y="5104269"/>
            <a:ext cx="2658533" cy="65911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Correctement enregistrés </a:t>
            </a:r>
          </a:p>
        </p:txBody>
      </p:sp>
      <p:sp>
        <p:nvSpPr>
          <p:cNvPr id="23" name="Rettangolo arrotondato 22"/>
          <p:cNvSpPr/>
          <p:nvPr/>
        </p:nvSpPr>
        <p:spPr>
          <a:xfrm>
            <a:off x="6561123" y="5091651"/>
            <a:ext cx="2937934" cy="65911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Eligibles conformément aux dispositions du Contrat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835" y="4526985"/>
            <a:ext cx="698387" cy="470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ttangolo arrotondato 14"/>
          <p:cNvSpPr/>
          <p:nvPr/>
        </p:nvSpPr>
        <p:spPr>
          <a:xfrm>
            <a:off x="7999771" y="1826734"/>
            <a:ext cx="2998572" cy="58823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RAPPORT TECHNIQUE - ADMINISTRATIF</a:t>
            </a:r>
            <a:endParaRPr lang="it-IT" dirty="0"/>
          </a:p>
        </p:txBody>
      </p:sp>
      <p:sp>
        <p:nvSpPr>
          <p:cNvPr id="16" name="Freccia in giù 15"/>
          <p:cNvSpPr/>
          <p:nvPr/>
        </p:nvSpPr>
        <p:spPr>
          <a:xfrm rot="5400000" flipV="1">
            <a:off x="7199705" y="2871312"/>
            <a:ext cx="286911" cy="8489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arrotondato 16"/>
          <p:cNvSpPr/>
          <p:nvPr/>
        </p:nvSpPr>
        <p:spPr>
          <a:xfrm>
            <a:off x="8030090" y="2946894"/>
            <a:ext cx="2968253" cy="695463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ULYSSES</a:t>
            </a:r>
            <a:endParaRPr lang="it-IT" dirty="0"/>
          </a:p>
        </p:txBody>
      </p:sp>
      <p:sp>
        <p:nvSpPr>
          <p:cNvPr id="18" name="Freccia in giù 17"/>
          <p:cNvSpPr/>
          <p:nvPr/>
        </p:nvSpPr>
        <p:spPr>
          <a:xfrm rot="5400000" flipV="1">
            <a:off x="7199705" y="1800900"/>
            <a:ext cx="286911" cy="8489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6974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0792035-CCB8-B09A-898F-8D566983E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749" y="18255"/>
            <a:ext cx="10515600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Le rapport narratif</a:t>
            </a:r>
          </a:p>
        </p:txBody>
      </p:sp>
      <p:graphicFrame>
        <p:nvGraphicFramePr>
          <p:cNvPr id="13" name="Diagramma 12">
            <a:extLst>
              <a:ext uri="{FF2B5EF4-FFF2-40B4-BE49-F238E27FC236}">
                <a16:creationId xmlns:a16="http://schemas.microsoft.com/office/drawing/2014/main" id="{8DD218D0-F77B-8926-5C46-393796DFC8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1091830"/>
              </p:ext>
            </p:extLst>
          </p:nvPr>
        </p:nvGraphicFramePr>
        <p:xfrm>
          <a:off x="1048327" y="1343818"/>
          <a:ext cx="9287164" cy="31865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B6F6514F-A821-73EF-058F-4D31DC7004F1}"/>
              </a:ext>
            </a:extLst>
          </p:cNvPr>
          <p:cNvSpPr/>
          <p:nvPr/>
        </p:nvSpPr>
        <p:spPr>
          <a:xfrm>
            <a:off x="1048327" y="4530364"/>
            <a:ext cx="10035309" cy="942181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Le rapport est la photographie du projet au moment de la rédaction </a:t>
            </a:r>
          </a:p>
        </p:txBody>
      </p:sp>
    </p:spTree>
    <p:extLst>
      <p:ext uri="{BB962C8B-B14F-4D97-AF65-F5344CB8AC3E}">
        <p14:creationId xmlns:p14="http://schemas.microsoft.com/office/powerpoint/2010/main" val="3041762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2466" y="128843"/>
            <a:ext cx="11929533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PRÉSENTATION DES RAPPORTS: </a:t>
            </a:r>
          </a:p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Rapport Intermédiaire</a:t>
            </a:r>
          </a:p>
        </p:txBody>
      </p:sp>
      <p:sp>
        <p:nvSpPr>
          <p:cNvPr id="7" name="Rettangolo 6"/>
          <p:cNvSpPr/>
          <p:nvPr/>
        </p:nvSpPr>
        <p:spPr>
          <a:xfrm>
            <a:off x="3603109" y="46280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: 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F6C24952-B9AD-F636-802C-04D16F0145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9721" y="1848779"/>
            <a:ext cx="63373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248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2466" y="128843"/>
            <a:ext cx="11929533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PRÉSENTATION DES RAPPORTS: </a:t>
            </a:r>
          </a:p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Rapport Intermédiaire</a:t>
            </a:r>
          </a:p>
        </p:txBody>
      </p:sp>
      <p:sp>
        <p:nvSpPr>
          <p:cNvPr id="7" name="Rettangolo 6"/>
          <p:cNvSpPr/>
          <p:nvPr/>
        </p:nvSpPr>
        <p:spPr>
          <a:xfrm>
            <a:off x="3603109" y="46280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: 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04963BE9-23AF-A788-723C-A225E27DA0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987" y="1499016"/>
            <a:ext cx="7556499" cy="523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1747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2466" y="128843"/>
            <a:ext cx="11929533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PRÉSENTATION DES RAPPORTS: </a:t>
            </a:r>
          </a:p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Rapport Intermédiaire</a:t>
            </a:r>
          </a:p>
        </p:txBody>
      </p:sp>
      <p:sp>
        <p:nvSpPr>
          <p:cNvPr id="7" name="Rettangolo 6"/>
          <p:cNvSpPr/>
          <p:nvPr/>
        </p:nvSpPr>
        <p:spPr>
          <a:xfrm>
            <a:off x="3603109" y="46280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: 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974BF6F-59C8-21D6-EF3F-615D90953C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782" y="1573967"/>
            <a:ext cx="6442257" cy="528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9562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2466" y="128843"/>
            <a:ext cx="11929533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PRÉSENTATION DES RAPPORTS: </a:t>
            </a:r>
          </a:p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Rapport Intermédiaire</a:t>
            </a:r>
          </a:p>
        </p:txBody>
      </p:sp>
      <p:sp>
        <p:nvSpPr>
          <p:cNvPr id="7" name="Rettangolo 6"/>
          <p:cNvSpPr/>
          <p:nvPr/>
        </p:nvSpPr>
        <p:spPr>
          <a:xfrm>
            <a:off x="3603109" y="46280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: 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DB22A907-132D-DC91-3C39-F8652A656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319" y="2093032"/>
            <a:ext cx="4732867" cy="421640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197839F8-0490-00C8-B8EB-7A0735DFFD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7547" y="2093032"/>
            <a:ext cx="5446726" cy="441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9395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2466" y="128843"/>
            <a:ext cx="11929533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PRÉSENTATION DES RAPPORTS: </a:t>
            </a:r>
          </a:p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Rapport Intermédiaire</a:t>
            </a:r>
          </a:p>
        </p:txBody>
      </p:sp>
      <p:sp>
        <p:nvSpPr>
          <p:cNvPr id="7" name="Rettangolo 6"/>
          <p:cNvSpPr/>
          <p:nvPr/>
        </p:nvSpPr>
        <p:spPr>
          <a:xfrm>
            <a:off x="3603109" y="46280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: 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5E514B4C-3BD9-CAF5-5D77-A4566D4BC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126" y="1575586"/>
            <a:ext cx="6626381" cy="499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6693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2466" y="128843"/>
            <a:ext cx="11929533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PRÉSENTATION DES RAPPORTS: </a:t>
            </a:r>
          </a:p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Rapport Intermédiaire</a:t>
            </a:r>
          </a:p>
        </p:txBody>
      </p:sp>
      <p:sp>
        <p:nvSpPr>
          <p:cNvPr id="7" name="Rettangolo 6"/>
          <p:cNvSpPr/>
          <p:nvPr/>
        </p:nvSpPr>
        <p:spPr>
          <a:xfrm>
            <a:off x="3603109" y="46280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: 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777E5E32-5C7C-3F59-358F-4A3DEC87B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57" y="2208758"/>
            <a:ext cx="5156593" cy="40894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59049F2-025A-148E-F74F-A09CA8569347}"/>
              </a:ext>
            </a:extLst>
          </p:cNvPr>
          <p:cNvSpPr txBox="1"/>
          <p:nvPr/>
        </p:nvSpPr>
        <p:spPr>
          <a:xfrm>
            <a:off x="978341" y="1613694"/>
            <a:ext cx="60935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594360" lvl="0">
              <a:lnSpc>
                <a:spcPct val="115000"/>
              </a:lnSpc>
              <a:spcBef>
                <a:spcPts val="1000"/>
              </a:spcBef>
              <a:spcAft>
                <a:spcPts val="1400"/>
              </a:spcAft>
            </a:pPr>
            <a:r>
              <a:rPr lang="fr-FR" sz="1800" b="1" i="0" dirty="0">
                <a:solidFill>
                  <a:srgbClr val="4F81BD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Logique d’intervention</a:t>
            </a:r>
            <a:endParaRPr lang="it-IT" sz="1200" b="1" i="1" dirty="0">
              <a:solidFill>
                <a:srgbClr val="4F81BD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2E6BF747-FC39-B118-8DAF-4A3C4C6609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695" y="2554600"/>
            <a:ext cx="6973215" cy="333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5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-236297" y="152258"/>
            <a:ext cx="11929533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fr-FR" sz="3200" b="1" dirty="0">
                <a:solidFill>
                  <a:schemeClr val="bg1"/>
                </a:solidFill>
                <a:latin typeface="Trebuchet MS" panose="020B0603020202020204" pitchFamily="34" charset="0"/>
              </a:rPr>
              <a:t>Situation  des projets stratégiques 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11268185" y="2229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104CE016-911D-17EF-0224-03E2A60E8442}"/>
              </a:ext>
            </a:extLst>
          </p:cNvPr>
          <p:cNvSpPr txBox="1"/>
          <p:nvPr/>
        </p:nvSpPr>
        <p:spPr>
          <a:xfrm>
            <a:off x="9313333" y="19642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/>
          </a:p>
        </p:txBody>
      </p:sp>
      <p:graphicFrame>
        <p:nvGraphicFramePr>
          <p:cNvPr id="6" name="Diagramma 5">
            <a:extLst>
              <a:ext uri="{FF2B5EF4-FFF2-40B4-BE49-F238E27FC236}">
                <a16:creationId xmlns:a16="http://schemas.microsoft.com/office/drawing/2014/main" id="{C278348B-1BE0-C412-32EE-B08414AFD0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5065075"/>
              </p:ext>
            </p:extLst>
          </p:nvPr>
        </p:nvGraphicFramePr>
        <p:xfrm>
          <a:off x="-1025437" y="1673691"/>
          <a:ext cx="7527908" cy="39265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58835200-F417-F3B6-1C94-8541AAB81608}"/>
              </a:ext>
            </a:extLst>
          </p:cNvPr>
          <p:cNvSpPr/>
          <p:nvPr/>
        </p:nvSpPr>
        <p:spPr>
          <a:xfrm>
            <a:off x="4508638" y="1774453"/>
            <a:ext cx="4651743" cy="90839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accent1"/>
                </a:solidFill>
              </a:rPr>
              <a:t>10 </a:t>
            </a:r>
          </a:p>
          <a:p>
            <a:pPr algn="ctr"/>
            <a:endParaRPr lang="fr-FR" dirty="0"/>
          </a:p>
        </p:txBody>
      </p:sp>
      <p:sp>
        <p:nvSpPr>
          <p:cNvPr id="17" name="Rettangolo con angoli arrotondati 16">
            <a:extLst>
              <a:ext uri="{FF2B5EF4-FFF2-40B4-BE49-F238E27FC236}">
                <a16:creationId xmlns:a16="http://schemas.microsoft.com/office/drawing/2014/main" id="{708D27D6-C279-4EE3-A512-C85F9CB6BAFD}"/>
              </a:ext>
            </a:extLst>
          </p:cNvPr>
          <p:cNvSpPr/>
          <p:nvPr/>
        </p:nvSpPr>
        <p:spPr>
          <a:xfrm>
            <a:off x="4559691" y="3098090"/>
            <a:ext cx="4651743" cy="100596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accent6"/>
                </a:solidFill>
              </a:rPr>
              <a:t>34%</a:t>
            </a:r>
          </a:p>
        </p:txBody>
      </p:sp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628D49D0-3544-E440-07DB-A4037E6C790D}"/>
              </a:ext>
            </a:extLst>
          </p:cNvPr>
          <p:cNvSpPr/>
          <p:nvPr/>
        </p:nvSpPr>
        <p:spPr>
          <a:xfrm>
            <a:off x="4508637" y="4442164"/>
            <a:ext cx="4651743" cy="114098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accent6"/>
                </a:solidFill>
              </a:rPr>
              <a:t>20%</a:t>
            </a:r>
          </a:p>
          <a:p>
            <a:pPr algn="ctr"/>
            <a:endParaRPr lang="fr-FR" dirty="0"/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B5F931EE-4606-51E9-7859-02DE593ACA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13333" y="4029688"/>
            <a:ext cx="2844800" cy="2857500"/>
          </a:xfrm>
          <a:prstGeom prst="rect">
            <a:avLst/>
          </a:prstGeom>
        </p:spPr>
      </p:pic>
      <p:sp>
        <p:nvSpPr>
          <p:cNvPr id="22" name="Freccia destra 21">
            <a:extLst>
              <a:ext uri="{FF2B5EF4-FFF2-40B4-BE49-F238E27FC236}">
                <a16:creationId xmlns:a16="http://schemas.microsoft.com/office/drawing/2014/main" id="{922EB15D-75AB-ACB0-8E7E-E0F0CEAB7553}"/>
              </a:ext>
            </a:extLst>
          </p:cNvPr>
          <p:cNvSpPr/>
          <p:nvPr/>
        </p:nvSpPr>
        <p:spPr>
          <a:xfrm>
            <a:off x="6740898" y="5834786"/>
            <a:ext cx="1973611" cy="7184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2688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2466" y="128843"/>
            <a:ext cx="11929533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PRÉSENTATION DES RAPPORTS: </a:t>
            </a:r>
          </a:p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Rapport Intermédiaire</a:t>
            </a:r>
          </a:p>
        </p:txBody>
      </p:sp>
      <p:sp>
        <p:nvSpPr>
          <p:cNvPr id="7" name="Rettangolo 6"/>
          <p:cNvSpPr/>
          <p:nvPr/>
        </p:nvSpPr>
        <p:spPr>
          <a:xfrm>
            <a:off x="3603109" y="46280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: 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CA62F615-FC6C-32C1-1618-F9CDFEC2950C}"/>
              </a:ext>
            </a:extLst>
          </p:cNvPr>
          <p:cNvSpPr txBox="1"/>
          <p:nvPr/>
        </p:nvSpPr>
        <p:spPr>
          <a:xfrm>
            <a:off x="1553632" y="1347432"/>
            <a:ext cx="6096000" cy="639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l-SI" sz="800" b="1" dirty="0">
                <a:solidFill>
                  <a:srgbClr val="4F81BD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it-IT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l-SI" sz="1800" dirty="0"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Mise en œuvre des Groupes de Taches </a:t>
            </a:r>
            <a:endParaRPr lang="fr-FR" dirty="0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6CB5BF63-94F8-78AB-91DD-911D6B3A0D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9600" y="1986581"/>
            <a:ext cx="7738533" cy="4742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4504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2466" y="128843"/>
            <a:ext cx="11929533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PRÉSENTATION DES RAPPORTS: </a:t>
            </a:r>
          </a:p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Rapport Intermédiaire</a:t>
            </a:r>
          </a:p>
        </p:txBody>
      </p:sp>
      <p:sp>
        <p:nvSpPr>
          <p:cNvPr id="7" name="Rettangolo 6"/>
          <p:cNvSpPr/>
          <p:nvPr/>
        </p:nvSpPr>
        <p:spPr>
          <a:xfrm>
            <a:off x="3603109" y="46280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: 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D50D8AC-ABB7-1CD8-838B-70BE9F5EBB1E}"/>
              </a:ext>
            </a:extLst>
          </p:cNvPr>
          <p:cNvSpPr txBox="1"/>
          <p:nvPr/>
        </p:nvSpPr>
        <p:spPr>
          <a:xfrm>
            <a:off x="389468" y="1519199"/>
            <a:ext cx="10041466" cy="918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594360">
              <a:lnSpc>
                <a:spcPct val="115000"/>
              </a:lnSpc>
              <a:spcBef>
                <a:spcPts val="1000"/>
              </a:spcBef>
              <a:spcAft>
                <a:spcPts val="1400"/>
              </a:spcAft>
            </a:pPr>
            <a:r>
              <a:rPr lang="fr-FR" sz="1800" b="1" i="0" dirty="0">
                <a:solidFill>
                  <a:srgbClr val="4F81BD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Contrats (ressources humaines, travaux, équipements, infrastructures, fournitures, services)</a:t>
            </a:r>
            <a:endParaRPr lang="it-IT" sz="1800" b="1" i="1" dirty="0">
              <a:solidFill>
                <a:srgbClr val="4F81BD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594360" lvl="0">
              <a:lnSpc>
                <a:spcPct val="115000"/>
              </a:lnSpc>
              <a:spcBef>
                <a:spcPts val="1000"/>
              </a:spcBef>
              <a:spcAft>
                <a:spcPts val="1400"/>
              </a:spcAft>
            </a:pPr>
            <a:endParaRPr lang="it-IT" sz="1200" b="1" i="1" dirty="0">
              <a:solidFill>
                <a:srgbClr val="4F81BD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7B69FCB-2435-5E46-DB7B-47A6BE1A0A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333" y="2423716"/>
            <a:ext cx="7603066" cy="314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6050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2466" y="128843"/>
            <a:ext cx="11929533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PRÉSENTATION DES RAPPORTS: </a:t>
            </a:r>
          </a:p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Rapport Intermédiaire</a:t>
            </a:r>
          </a:p>
        </p:txBody>
      </p:sp>
      <p:sp>
        <p:nvSpPr>
          <p:cNvPr id="7" name="Rettangolo 6"/>
          <p:cNvSpPr/>
          <p:nvPr/>
        </p:nvSpPr>
        <p:spPr>
          <a:xfrm>
            <a:off x="3603109" y="46280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: 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D50D8AC-ABB7-1CD8-838B-70BE9F5EBB1E}"/>
              </a:ext>
            </a:extLst>
          </p:cNvPr>
          <p:cNvSpPr txBox="1"/>
          <p:nvPr/>
        </p:nvSpPr>
        <p:spPr>
          <a:xfrm>
            <a:off x="389468" y="1519199"/>
            <a:ext cx="10041466" cy="918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594360">
              <a:lnSpc>
                <a:spcPct val="115000"/>
              </a:lnSpc>
              <a:spcBef>
                <a:spcPts val="1000"/>
              </a:spcBef>
              <a:spcAft>
                <a:spcPts val="1400"/>
              </a:spcAft>
            </a:pPr>
            <a:r>
              <a:rPr lang="fr-FR" sz="1800" b="1" i="0" dirty="0">
                <a:solidFill>
                  <a:srgbClr val="4F81BD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Contrats (ressources humaines, travaux, équipements, infrastructures, fournitures, services)</a:t>
            </a:r>
            <a:endParaRPr lang="it-IT" sz="1800" b="1" i="1" dirty="0">
              <a:solidFill>
                <a:srgbClr val="4F81BD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594360" lvl="0">
              <a:lnSpc>
                <a:spcPct val="115000"/>
              </a:lnSpc>
              <a:spcBef>
                <a:spcPts val="1000"/>
              </a:spcBef>
              <a:spcAft>
                <a:spcPts val="1400"/>
              </a:spcAft>
            </a:pPr>
            <a:endParaRPr lang="it-IT" sz="1200" b="1" i="1" dirty="0">
              <a:solidFill>
                <a:srgbClr val="4F81BD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785E6152-8281-D240-1F87-1FD664889F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8532" y="2125133"/>
            <a:ext cx="6993467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5226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2466" y="128843"/>
            <a:ext cx="11929533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PRÉSENTATION DES RAPPORTS: </a:t>
            </a:r>
          </a:p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Rapport Intermédiaire</a:t>
            </a:r>
          </a:p>
        </p:txBody>
      </p:sp>
      <p:sp>
        <p:nvSpPr>
          <p:cNvPr id="7" name="Rettangolo 6"/>
          <p:cNvSpPr/>
          <p:nvPr/>
        </p:nvSpPr>
        <p:spPr>
          <a:xfrm>
            <a:off x="3603109" y="46280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: 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D50D8AC-ABB7-1CD8-838B-70BE9F5EBB1E}"/>
              </a:ext>
            </a:extLst>
          </p:cNvPr>
          <p:cNvSpPr txBox="1"/>
          <p:nvPr/>
        </p:nvSpPr>
        <p:spPr>
          <a:xfrm>
            <a:off x="389468" y="1519199"/>
            <a:ext cx="10041466" cy="918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594360">
              <a:lnSpc>
                <a:spcPct val="115000"/>
              </a:lnSpc>
              <a:spcBef>
                <a:spcPts val="1000"/>
              </a:spcBef>
              <a:spcAft>
                <a:spcPts val="1400"/>
              </a:spcAft>
            </a:pPr>
            <a:r>
              <a:rPr lang="fr-FR" sz="1800" b="1" i="0" dirty="0">
                <a:solidFill>
                  <a:srgbClr val="4F81BD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Contrats (ressources humaines, travaux, équipements, infrastructures, fournitures, services)</a:t>
            </a:r>
            <a:endParaRPr lang="it-IT" sz="1800" b="1" i="1" dirty="0">
              <a:solidFill>
                <a:srgbClr val="4F81BD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594360" lvl="0">
              <a:lnSpc>
                <a:spcPct val="115000"/>
              </a:lnSpc>
              <a:spcBef>
                <a:spcPts val="1000"/>
              </a:spcBef>
              <a:spcAft>
                <a:spcPts val="1400"/>
              </a:spcAft>
            </a:pPr>
            <a:endParaRPr lang="it-IT" sz="1200" b="1" i="1" dirty="0">
              <a:solidFill>
                <a:srgbClr val="4F81BD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A6BFC3FB-421B-8151-7399-9FDF5AFF0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417" y="2139950"/>
            <a:ext cx="6758516" cy="379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771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2466" y="128843"/>
            <a:ext cx="11929533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PRÉSENTATION DES RAPPORTS: </a:t>
            </a:r>
          </a:p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Rapport Intermédiaire</a:t>
            </a:r>
          </a:p>
        </p:txBody>
      </p:sp>
      <p:sp>
        <p:nvSpPr>
          <p:cNvPr id="7" name="Rettangolo 6"/>
          <p:cNvSpPr/>
          <p:nvPr/>
        </p:nvSpPr>
        <p:spPr>
          <a:xfrm>
            <a:off x="3603109" y="46280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: 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D50D8AC-ABB7-1CD8-838B-70BE9F5EBB1E}"/>
              </a:ext>
            </a:extLst>
          </p:cNvPr>
          <p:cNvSpPr txBox="1"/>
          <p:nvPr/>
        </p:nvSpPr>
        <p:spPr>
          <a:xfrm>
            <a:off x="389468" y="1519199"/>
            <a:ext cx="10041466" cy="918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594360">
              <a:lnSpc>
                <a:spcPct val="115000"/>
              </a:lnSpc>
              <a:spcBef>
                <a:spcPts val="1000"/>
              </a:spcBef>
              <a:spcAft>
                <a:spcPts val="1400"/>
              </a:spcAft>
            </a:pPr>
            <a:r>
              <a:rPr lang="fr-FR" sz="1800" b="1" i="0" dirty="0">
                <a:solidFill>
                  <a:srgbClr val="4F81BD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Contrats (ressources humaines, travaux, équipements, infrastructures, fournitures, services)</a:t>
            </a:r>
            <a:endParaRPr lang="it-IT" sz="1800" b="1" i="1" dirty="0">
              <a:solidFill>
                <a:srgbClr val="4F81BD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594360" lvl="0">
              <a:lnSpc>
                <a:spcPct val="115000"/>
              </a:lnSpc>
              <a:spcBef>
                <a:spcPts val="1000"/>
              </a:spcBef>
              <a:spcAft>
                <a:spcPts val="1400"/>
              </a:spcAft>
            </a:pPr>
            <a:endParaRPr lang="it-IT" sz="1200" b="1" i="1" dirty="0">
              <a:solidFill>
                <a:srgbClr val="4F81BD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A6BFC3FB-421B-8151-7399-9FDF5AFF0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417" y="2139950"/>
            <a:ext cx="6758516" cy="379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9386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0792035-CCB8-B09A-898F-8D566983E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749" y="18255"/>
            <a:ext cx="10515600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Le plan d’action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C317F2C-C3B2-D054-E67E-5976867E4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2326" y="2292928"/>
            <a:ext cx="7646096" cy="3461472"/>
          </a:xfrm>
        </p:spPr>
        <p:txBody>
          <a:bodyPr/>
          <a:lstStyle/>
          <a:p>
            <a:pPr marL="0" indent="0">
              <a:buNone/>
            </a:pPr>
            <a:r>
              <a:rPr lang="fr-FR" sz="3200" b="1" dirty="0">
                <a:solidFill>
                  <a:schemeClr val="accent1"/>
                </a:solidFill>
              </a:rPr>
              <a:t>Qui </a:t>
            </a:r>
          </a:p>
        </p:txBody>
      </p:sp>
      <p:sp>
        <p:nvSpPr>
          <p:cNvPr id="4" name="Freccia destra 3">
            <a:extLst>
              <a:ext uri="{FF2B5EF4-FFF2-40B4-BE49-F238E27FC236}">
                <a16:creationId xmlns:a16="http://schemas.microsoft.com/office/drawing/2014/main" id="{16CCDE8E-5D9A-3E13-8405-936B87721CFA}"/>
              </a:ext>
            </a:extLst>
          </p:cNvPr>
          <p:cNvSpPr/>
          <p:nvPr/>
        </p:nvSpPr>
        <p:spPr>
          <a:xfrm>
            <a:off x="3311237" y="2181908"/>
            <a:ext cx="2355273" cy="6234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C1579A3-071F-46AC-1CF4-EEDD4CF07DF7}"/>
              </a:ext>
            </a:extLst>
          </p:cNvPr>
          <p:cNvSpPr txBox="1"/>
          <p:nvPr/>
        </p:nvSpPr>
        <p:spPr>
          <a:xfrm>
            <a:off x="6473542" y="2181908"/>
            <a:ext cx="39208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accent1"/>
                </a:solidFill>
              </a:rPr>
              <a:t>Le Bénéficiaire avec le support du partenariat</a:t>
            </a:r>
          </a:p>
          <a:p>
            <a:endParaRPr lang="fr-FR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8CB6096-8234-B0B9-8E70-664728010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428" y="3429000"/>
            <a:ext cx="3492500" cy="232410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27294BC5-BE86-8CBD-BED1-F255C3A693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7100" y="3172690"/>
            <a:ext cx="3207336" cy="1551781"/>
          </a:xfrm>
          <a:prstGeom prst="rect">
            <a:avLst/>
          </a:prstGeom>
        </p:spPr>
      </p:pic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234025B9-3B1F-0F7B-FB03-A9E2525A0562}"/>
              </a:ext>
            </a:extLst>
          </p:cNvPr>
          <p:cNvSpPr/>
          <p:nvPr/>
        </p:nvSpPr>
        <p:spPr>
          <a:xfrm>
            <a:off x="5441489" y="4888196"/>
            <a:ext cx="2208066" cy="97722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F2AB122-0078-508D-6B58-F98ACFC75A05}"/>
              </a:ext>
            </a:extLst>
          </p:cNvPr>
          <p:cNvSpPr txBox="1"/>
          <p:nvPr/>
        </p:nvSpPr>
        <p:spPr>
          <a:xfrm>
            <a:off x="5760493" y="5106769"/>
            <a:ext cx="177684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Formulaire de candidature </a:t>
            </a:r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78D2C780-0FAE-0520-3489-2478482F7602}"/>
              </a:ext>
            </a:extLst>
          </p:cNvPr>
          <p:cNvSpPr/>
          <p:nvPr/>
        </p:nvSpPr>
        <p:spPr>
          <a:xfrm>
            <a:off x="8659209" y="4859039"/>
            <a:ext cx="2208066" cy="97722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1"/>
                </a:solidFill>
              </a:rPr>
              <a:t>Système de suivi interne</a:t>
            </a:r>
          </a:p>
        </p:txBody>
      </p:sp>
    </p:spTree>
    <p:extLst>
      <p:ext uri="{BB962C8B-B14F-4D97-AF65-F5344CB8AC3E}">
        <p14:creationId xmlns:p14="http://schemas.microsoft.com/office/powerpoint/2010/main" val="38925204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0792035-CCB8-B09A-898F-8D566983E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749" y="18255"/>
            <a:ext cx="10515600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Le plan d’action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C317F2C-C3B2-D054-E67E-5976867E4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6180" y="2050473"/>
            <a:ext cx="7646096" cy="3461472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F60DCF7E-D4C0-EFAA-3E42-AEB16214C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7415"/>
            <a:ext cx="12192000" cy="531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9861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27130"/>
            <a:ext cx="12192000" cy="1325563"/>
          </a:xfrm>
        </p:spPr>
        <p:txBody>
          <a:bodyPr/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it-IT" sz="3200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PROGRAMME IEV DE COOPERATION TRANSFRONTALIERE</a:t>
            </a:r>
            <a:br>
              <a:rPr lang="it-IT" sz="3200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</a:br>
            <a:r>
              <a:rPr lang="it-IT" sz="3200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 ITALIE – TUNISIE 2014-2020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75364" y="1553417"/>
            <a:ext cx="11611628" cy="4152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2000"/>
              </a:spcBef>
              <a:spcAft>
                <a:spcPct val="0"/>
              </a:spcAft>
            </a:pPr>
            <a:endParaRPr lang="it-IT" sz="2000" b="1" i="1" dirty="0">
              <a:solidFill>
                <a:srgbClr val="FF9900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2000" dirty="0">
                <a:latin typeface="Trebuchet MS" panose="020B0603020202020204" pitchFamily="34" charset="0"/>
              </a:rPr>
              <a:t>Autorité de Gestion</a:t>
            </a: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it-IT" sz="2000" b="1" i="1" dirty="0">
                <a:solidFill>
                  <a:srgbClr val="FF9900"/>
                </a:solidFill>
                <a:latin typeface="Trebuchet MS" panose="020B0603020202020204" pitchFamily="34" charset="0"/>
                <a:ea typeface="ＭＳ Ｐゴシック" charset="0"/>
              </a:rPr>
              <a:t>area7programmazione@regione.sicilia.it</a:t>
            </a: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2000" b="1" dirty="0">
              <a:solidFill>
                <a:srgbClr val="007399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2000" b="1" dirty="0">
              <a:solidFill>
                <a:srgbClr val="007399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2000" dirty="0">
                <a:latin typeface="Trebuchet MS" panose="020B0603020202020204" pitchFamily="34" charset="0"/>
              </a:rPr>
              <a:t>Programme Italie-Tunisie 2014-2020</a:t>
            </a: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BE" sz="2000" b="1" i="1" dirty="0">
                <a:solidFill>
                  <a:srgbClr val="FF9900"/>
                </a:solidFill>
                <a:latin typeface="Trebuchet MS" panose="020B0603020202020204" pitchFamily="34" charset="0"/>
                <a:ea typeface="ＭＳ Ｐゴシック" charset="0"/>
              </a:rPr>
              <a:t>www.italietunisie.eu</a:t>
            </a: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BE" sz="2000" b="1" i="1" dirty="0">
              <a:solidFill>
                <a:srgbClr val="FF9900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BE" sz="2000" b="1" i="1" dirty="0">
                <a:solidFill>
                  <a:srgbClr val="FF9900"/>
                </a:solidFill>
                <a:latin typeface="Trebuchet MS" panose="020B0603020202020204" pitchFamily="34" charset="0"/>
                <a:ea typeface="ＭＳ Ｐゴシック" charset="0"/>
              </a:rPr>
              <a:t>@</a:t>
            </a:r>
            <a:r>
              <a:rPr lang="fr-BE" sz="2000" b="1" i="1" dirty="0" err="1">
                <a:solidFill>
                  <a:srgbClr val="FF9900"/>
                </a:solidFill>
                <a:latin typeface="Trebuchet MS" panose="020B0603020202020204" pitchFamily="34" charset="0"/>
                <a:ea typeface="ＭＳ Ｐゴシック" charset="0"/>
              </a:rPr>
              <a:t>Programme.ItalieTunisie</a:t>
            </a:r>
            <a:endParaRPr lang="fr-BE" sz="2000" b="1" i="1" dirty="0">
              <a:solidFill>
                <a:srgbClr val="FF9900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BE" sz="2000" b="1" i="1" dirty="0">
              <a:solidFill>
                <a:srgbClr val="FF9900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BE" sz="2000" b="1" i="1" dirty="0">
                <a:solidFill>
                  <a:srgbClr val="FF9900"/>
                </a:solidFill>
                <a:latin typeface="Trebuchet MS" panose="020B0603020202020204" pitchFamily="34" charset="0"/>
                <a:ea typeface="ＭＳ Ｐゴシック" charset="0"/>
              </a:rPr>
              <a:t>@</a:t>
            </a:r>
            <a:r>
              <a:rPr lang="fr-BE" sz="2000" b="1" i="1" dirty="0" err="1">
                <a:solidFill>
                  <a:srgbClr val="FF9900"/>
                </a:solidFill>
                <a:latin typeface="Trebuchet MS" panose="020B0603020202020204" pitchFamily="34" charset="0"/>
                <a:ea typeface="ＭＳ Ｐゴシック" charset="0"/>
              </a:rPr>
              <a:t>ItalieTunisie</a:t>
            </a:r>
            <a:endParaRPr lang="fr-BE" sz="2000" b="1" i="1" dirty="0">
              <a:solidFill>
                <a:srgbClr val="FF9900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BE" sz="2000" b="1" i="1" dirty="0">
              <a:solidFill>
                <a:srgbClr val="FF9900"/>
              </a:solidFill>
              <a:latin typeface="Trebuchet MS" panose="020B0603020202020204" pitchFamily="34" charset="0"/>
              <a:ea typeface="ＭＳ Ｐゴシック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469" y="3944985"/>
            <a:ext cx="771060" cy="771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677" y="4678037"/>
            <a:ext cx="847073" cy="847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4898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-236297" y="152258"/>
            <a:ext cx="11929533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fr-FR" sz="3200" b="1" dirty="0">
                <a:solidFill>
                  <a:schemeClr val="bg1"/>
                </a:solidFill>
                <a:latin typeface="Trebuchet MS" panose="020B0603020202020204" pitchFamily="34" charset="0"/>
              </a:rPr>
              <a:t>Situation  des projets stratégiques 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11268185" y="2229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104CE016-911D-17EF-0224-03E2A60E8442}"/>
              </a:ext>
            </a:extLst>
          </p:cNvPr>
          <p:cNvSpPr txBox="1"/>
          <p:nvPr/>
        </p:nvSpPr>
        <p:spPr>
          <a:xfrm>
            <a:off x="9313333" y="19642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/>
          </a:p>
        </p:txBody>
      </p:sp>
      <p:graphicFrame>
        <p:nvGraphicFramePr>
          <p:cNvPr id="6" name="Diagramma 5">
            <a:extLst>
              <a:ext uri="{FF2B5EF4-FFF2-40B4-BE49-F238E27FC236}">
                <a16:creationId xmlns:a16="http://schemas.microsoft.com/office/drawing/2014/main" id="{C278348B-1BE0-C412-32EE-B08414AFD0A1}"/>
              </a:ext>
            </a:extLst>
          </p:cNvPr>
          <p:cNvGraphicFramePr/>
          <p:nvPr/>
        </p:nvGraphicFramePr>
        <p:xfrm>
          <a:off x="-1025437" y="1673691"/>
          <a:ext cx="7527908" cy="39265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58835200-F417-F3B6-1C94-8541AAB81608}"/>
              </a:ext>
            </a:extLst>
          </p:cNvPr>
          <p:cNvSpPr/>
          <p:nvPr/>
        </p:nvSpPr>
        <p:spPr>
          <a:xfrm>
            <a:off x="4508638" y="1774453"/>
            <a:ext cx="4651743" cy="90839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accent1"/>
                </a:solidFill>
              </a:rPr>
              <a:t>10 </a:t>
            </a:r>
          </a:p>
          <a:p>
            <a:pPr algn="ctr"/>
            <a:endParaRPr lang="fr-FR" dirty="0"/>
          </a:p>
        </p:txBody>
      </p:sp>
      <p:sp>
        <p:nvSpPr>
          <p:cNvPr id="17" name="Rettangolo con angoli arrotondati 16">
            <a:extLst>
              <a:ext uri="{FF2B5EF4-FFF2-40B4-BE49-F238E27FC236}">
                <a16:creationId xmlns:a16="http://schemas.microsoft.com/office/drawing/2014/main" id="{708D27D6-C279-4EE3-A512-C85F9CB6BAFD}"/>
              </a:ext>
            </a:extLst>
          </p:cNvPr>
          <p:cNvSpPr/>
          <p:nvPr/>
        </p:nvSpPr>
        <p:spPr>
          <a:xfrm>
            <a:off x="4559691" y="3098090"/>
            <a:ext cx="4651743" cy="100596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accent6"/>
                </a:solidFill>
              </a:rPr>
              <a:t>34%</a:t>
            </a:r>
          </a:p>
        </p:txBody>
      </p:sp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628D49D0-3544-E440-07DB-A4037E6C790D}"/>
              </a:ext>
            </a:extLst>
          </p:cNvPr>
          <p:cNvSpPr/>
          <p:nvPr/>
        </p:nvSpPr>
        <p:spPr>
          <a:xfrm>
            <a:off x="4508637" y="4442164"/>
            <a:ext cx="4651743" cy="114098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accent6"/>
                </a:solidFill>
              </a:rPr>
              <a:t>20%</a:t>
            </a:r>
          </a:p>
          <a:p>
            <a:pPr algn="ctr"/>
            <a:endParaRPr lang="fr-FR" dirty="0"/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B5F931EE-4606-51E9-7859-02DE593ACA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13333" y="4029688"/>
            <a:ext cx="2844800" cy="2857500"/>
          </a:xfrm>
          <a:prstGeom prst="rect">
            <a:avLst/>
          </a:prstGeom>
        </p:spPr>
      </p:pic>
      <p:sp>
        <p:nvSpPr>
          <p:cNvPr id="22" name="Freccia destra 21">
            <a:extLst>
              <a:ext uri="{FF2B5EF4-FFF2-40B4-BE49-F238E27FC236}">
                <a16:creationId xmlns:a16="http://schemas.microsoft.com/office/drawing/2014/main" id="{922EB15D-75AB-ACB0-8E7E-E0F0CEAB7553}"/>
              </a:ext>
            </a:extLst>
          </p:cNvPr>
          <p:cNvSpPr/>
          <p:nvPr/>
        </p:nvSpPr>
        <p:spPr>
          <a:xfrm>
            <a:off x="6740898" y="5834786"/>
            <a:ext cx="1973611" cy="7184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0236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2467" y="128843"/>
            <a:ext cx="11929533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it-IT" sz="3200" b="1" dirty="0" err="1">
                <a:solidFill>
                  <a:schemeClr val="bg1"/>
                </a:solidFill>
                <a:latin typeface="Trebuchet MS" panose="020B0603020202020204" pitchFamily="34" charset="0"/>
              </a:rPr>
              <a:t>Alert</a:t>
            </a:r>
            <a:endParaRPr lang="it-IT" sz="3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11268185" y="2229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104CE016-911D-17EF-0224-03E2A60E8442}"/>
              </a:ext>
            </a:extLst>
          </p:cNvPr>
          <p:cNvSpPr txBox="1"/>
          <p:nvPr/>
        </p:nvSpPr>
        <p:spPr>
          <a:xfrm>
            <a:off x="9313333" y="19642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3BFEECAC-46C7-B07B-AFA5-F6116724E9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0838" y="128843"/>
            <a:ext cx="3301562" cy="1298175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0ECC3655-9A20-900E-C96D-C83E17514E34}"/>
              </a:ext>
            </a:extLst>
          </p:cNvPr>
          <p:cNvSpPr/>
          <p:nvPr/>
        </p:nvSpPr>
        <p:spPr>
          <a:xfrm>
            <a:off x="446941" y="1785276"/>
            <a:ext cx="6303818" cy="1800478"/>
          </a:xfrm>
          <a:prstGeom prst="rect">
            <a:avLst/>
          </a:prstGeom>
          <a:solidFill>
            <a:schemeClr val="lt1">
              <a:alpha val="86000"/>
            </a:schemeClr>
          </a:solidFill>
          <a:ln w="66675" cmpd="sng"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B809175F-E776-7DCB-6AE5-CD5FAE986981}"/>
              </a:ext>
            </a:extLst>
          </p:cNvPr>
          <p:cNvSpPr txBox="1"/>
          <p:nvPr/>
        </p:nvSpPr>
        <p:spPr>
          <a:xfrm>
            <a:off x="609601" y="1823544"/>
            <a:ext cx="58016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accent1"/>
                </a:solidFill>
              </a:rPr>
              <a:t>Faible avancement des activités après presque 16 mois de commencement et à presque 8 mois de la clôture 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BBD4C3C4-992F-8F96-34EF-71FBD99C9246}"/>
              </a:ext>
            </a:extLst>
          </p:cNvPr>
          <p:cNvSpPr/>
          <p:nvPr/>
        </p:nvSpPr>
        <p:spPr>
          <a:xfrm>
            <a:off x="262467" y="3967136"/>
            <a:ext cx="6488292" cy="1105588"/>
          </a:xfrm>
          <a:prstGeom prst="rect">
            <a:avLst/>
          </a:prstGeom>
          <a:solidFill>
            <a:schemeClr val="lt1">
              <a:alpha val="86000"/>
            </a:schemeClr>
          </a:solidFill>
          <a:ln w="66675" cmpd="sng"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B80E6F31-D1F8-EDC5-B7D5-07940B3C931D}"/>
              </a:ext>
            </a:extLst>
          </p:cNvPr>
          <p:cNvSpPr txBox="1"/>
          <p:nvPr/>
        </p:nvSpPr>
        <p:spPr>
          <a:xfrm>
            <a:off x="1752720" y="4168122"/>
            <a:ext cx="56247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accent1"/>
                </a:solidFill>
              </a:rPr>
              <a:t>Faible avancement financier </a:t>
            </a:r>
          </a:p>
        </p:txBody>
      </p:sp>
      <p:sp>
        <p:nvSpPr>
          <p:cNvPr id="9" name="Freccia destra 8">
            <a:extLst>
              <a:ext uri="{FF2B5EF4-FFF2-40B4-BE49-F238E27FC236}">
                <a16:creationId xmlns:a16="http://schemas.microsoft.com/office/drawing/2014/main" id="{11A43230-99C7-BA23-B15E-2E9179BC2364}"/>
              </a:ext>
            </a:extLst>
          </p:cNvPr>
          <p:cNvSpPr/>
          <p:nvPr/>
        </p:nvSpPr>
        <p:spPr>
          <a:xfrm>
            <a:off x="7421857" y="1964267"/>
            <a:ext cx="858981" cy="4879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2850C75-1961-0363-4319-88785D20074B}"/>
              </a:ext>
            </a:extLst>
          </p:cNvPr>
          <p:cNvSpPr txBox="1"/>
          <p:nvPr/>
        </p:nvSpPr>
        <p:spPr>
          <a:xfrm>
            <a:off x="8475062" y="1773074"/>
            <a:ext cx="27931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accent1"/>
                </a:solidFill>
              </a:rPr>
              <a:t>Nécessité d’avancer rapidement (réviser le plan d’action) </a:t>
            </a:r>
          </a:p>
        </p:txBody>
      </p:sp>
      <p:sp>
        <p:nvSpPr>
          <p:cNvPr id="16" name="Freccia destra 15">
            <a:extLst>
              <a:ext uri="{FF2B5EF4-FFF2-40B4-BE49-F238E27FC236}">
                <a16:creationId xmlns:a16="http://schemas.microsoft.com/office/drawing/2014/main" id="{AFD64D8C-3ACA-A144-8263-75416719460E}"/>
              </a:ext>
            </a:extLst>
          </p:cNvPr>
          <p:cNvSpPr/>
          <p:nvPr/>
        </p:nvSpPr>
        <p:spPr>
          <a:xfrm>
            <a:off x="7421857" y="4229627"/>
            <a:ext cx="858981" cy="4879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04AAFA5-488D-5F6F-1302-65621EB81779}"/>
              </a:ext>
            </a:extLst>
          </p:cNvPr>
          <p:cNvSpPr txBox="1"/>
          <p:nvPr/>
        </p:nvSpPr>
        <p:spPr>
          <a:xfrm>
            <a:off x="8535057" y="3319459"/>
            <a:ext cx="321000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accent1"/>
                </a:solidFill>
              </a:rPr>
              <a:t>Nécessité d’engager et dépenser avec URGENCE (</a:t>
            </a:r>
            <a:r>
              <a:rPr lang="fr-FR" sz="2400" dirty="0">
                <a:solidFill>
                  <a:schemeClr val="accent6"/>
                </a:solidFill>
              </a:rPr>
              <a:t>tous les avis pour consultants, équipements et fournitures entre la fin de mars )</a:t>
            </a:r>
          </a:p>
        </p:txBody>
      </p:sp>
    </p:spTree>
    <p:extLst>
      <p:ext uri="{BB962C8B-B14F-4D97-AF65-F5344CB8AC3E}">
        <p14:creationId xmlns:p14="http://schemas.microsoft.com/office/powerpoint/2010/main" val="1924551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2467" y="128843"/>
            <a:ext cx="11929533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fr-FR" sz="3200" b="1" dirty="0">
                <a:solidFill>
                  <a:schemeClr val="bg1"/>
                </a:solidFill>
                <a:latin typeface="Trebuchet MS" panose="020B0603020202020204" pitchFamily="34" charset="0"/>
              </a:rPr>
              <a:t>Avancement </a:t>
            </a:r>
            <a:r>
              <a:rPr lang="fr-FR" sz="3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physique </a:t>
            </a:r>
            <a:r>
              <a:rPr lang="fr-FR" sz="3200" b="1" dirty="0">
                <a:solidFill>
                  <a:schemeClr val="bg1"/>
                </a:solidFill>
                <a:latin typeface="Trebuchet MS" panose="020B0603020202020204" pitchFamily="34" charset="0"/>
              </a:rPr>
              <a:t>et financier 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11268185" y="2229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104CE016-911D-17EF-0224-03E2A60E8442}"/>
              </a:ext>
            </a:extLst>
          </p:cNvPr>
          <p:cNvSpPr txBox="1"/>
          <p:nvPr/>
        </p:nvSpPr>
        <p:spPr>
          <a:xfrm>
            <a:off x="9220967" y="20204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/>
          </a:p>
        </p:txBody>
      </p:sp>
      <p:graphicFrame>
        <p:nvGraphicFramePr>
          <p:cNvPr id="6" name="Diagramma 5">
            <a:extLst>
              <a:ext uri="{FF2B5EF4-FFF2-40B4-BE49-F238E27FC236}">
                <a16:creationId xmlns:a16="http://schemas.microsoft.com/office/drawing/2014/main" id="{484F6D93-9B4A-968E-3259-D413153E44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3027681"/>
              </p:ext>
            </p:extLst>
          </p:nvPr>
        </p:nvGraphicFramePr>
        <p:xfrm>
          <a:off x="0" y="1064947"/>
          <a:ext cx="877454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Parentesi graffa chiusa 12">
            <a:extLst>
              <a:ext uri="{FF2B5EF4-FFF2-40B4-BE49-F238E27FC236}">
                <a16:creationId xmlns:a16="http://schemas.microsoft.com/office/drawing/2014/main" id="{64344B0F-8BB8-6517-C960-5602020D7564}"/>
              </a:ext>
            </a:extLst>
          </p:cNvPr>
          <p:cNvSpPr/>
          <p:nvPr/>
        </p:nvSpPr>
        <p:spPr>
          <a:xfrm>
            <a:off x="9220967" y="1854343"/>
            <a:ext cx="484909" cy="4003963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8E65822-0BEE-95D5-EABF-951CAAA7525D}"/>
              </a:ext>
            </a:extLst>
          </p:cNvPr>
          <p:cNvSpPr txBox="1"/>
          <p:nvPr/>
        </p:nvSpPr>
        <p:spPr>
          <a:xfrm>
            <a:off x="9705876" y="2731625"/>
            <a:ext cx="24861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accent6"/>
                </a:solidFill>
              </a:rPr>
              <a:t>Prochaines étapes </a:t>
            </a:r>
            <a:endParaRPr lang="fr-FR" sz="3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705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2467" y="128843"/>
            <a:ext cx="11929533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fr-FR" sz="3200" b="1" dirty="0">
                <a:solidFill>
                  <a:schemeClr val="bg1"/>
                </a:solidFill>
                <a:latin typeface="Trebuchet MS" panose="020B0603020202020204" pitchFamily="34" charset="0"/>
              </a:rPr>
              <a:t>DOCUMENTS D'APPUI ET DE CONSULTATION</a:t>
            </a:r>
            <a:endParaRPr lang="it-IT" sz="3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Rettangolo arrotondato 2"/>
          <p:cNvSpPr/>
          <p:nvPr/>
        </p:nvSpPr>
        <p:spPr>
          <a:xfrm>
            <a:off x="3700021" y="1675238"/>
            <a:ext cx="4341027" cy="48635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kern="50" dirty="0">
              <a:solidFill>
                <a:schemeClr val="bg1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ctr"/>
            <a:r>
              <a:rPr lang="fr-FR" b="1" kern="50" dirty="0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Le manuel de Mise en ouvre des projet</a:t>
            </a:r>
          </a:p>
          <a:p>
            <a:pPr algn="ctr"/>
            <a:endParaRPr lang="it-IT" dirty="0"/>
          </a:p>
        </p:txBody>
      </p:sp>
      <p:sp>
        <p:nvSpPr>
          <p:cNvPr id="6" name="Rettangolo arrotondato 5"/>
          <p:cNvSpPr/>
          <p:nvPr/>
        </p:nvSpPr>
        <p:spPr>
          <a:xfrm>
            <a:off x="3700020" y="2275111"/>
            <a:ext cx="4341029" cy="541275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kern="50" dirty="0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Annexes au manuel de Mise en ouvre </a:t>
            </a:r>
          </a:p>
        </p:txBody>
      </p:sp>
      <p:graphicFrame>
        <p:nvGraphicFramePr>
          <p:cNvPr id="2" name="Diagramma 1"/>
          <p:cNvGraphicFramePr/>
          <p:nvPr/>
        </p:nvGraphicFramePr>
        <p:xfrm>
          <a:off x="76872" y="2161595"/>
          <a:ext cx="3152260" cy="2310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Rettangolo arrotondato 13"/>
          <p:cNvSpPr/>
          <p:nvPr/>
        </p:nvSpPr>
        <p:spPr>
          <a:xfrm>
            <a:off x="3605792" y="4585684"/>
            <a:ext cx="4489501" cy="65343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kern="50" dirty="0">
                <a:solidFill>
                  <a:srgbClr val="FFFFFF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Lignes directrices modification projets </a:t>
            </a:r>
          </a:p>
          <a:p>
            <a:pPr algn="ctr"/>
            <a:r>
              <a:rPr lang="fr-FR" b="1" kern="50" dirty="0">
                <a:solidFill>
                  <a:srgbClr val="FFFFFF"/>
                </a:solidFill>
                <a:latin typeface="Calibri" panose="020F0502020204030204" pitchFamily="34" charset="0"/>
                <a:ea typeface="Arial Unicode MS" panose="020B0604020202020204" pitchFamily="34" charset="-128"/>
              </a:rPr>
              <a:t>(Avenant)</a:t>
            </a:r>
            <a:endParaRPr lang="it-IT" dirty="0">
              <a:solidFill>
                <a:srgbClr val="FFFFFF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36826" y="1712236"/>
            <a:ext cx="1669014" cy="1112538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4311622" y="5793630"/>
            <a:ext cx="3121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accent1"/>
                </a:solidFill>
              </a:rPr>
              <a:t>www. </a:t>
            </a:r>
            <a:r>
              <a:rPr lang="fr-FR" sz="2400" b="1" dirty="0" err="1">
                <a:solidFill>
                  <a:schemeClr val="accent1"/>
                </a:solidFill>
              </a:rPr>
              <a:t>Italietunisie.eu</a:t>
            </a:r>
            <a:r>
              <a:rPr lang="fr-FR" sz="2400" b="1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11268185" y="2229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/>
          </a:p>
        </p:txBody>
      </p:sp>
      <p:sp>
        <p:nvSpPr>
          <p:cNvPr id="16" name="Fumetto 3 15"/>
          <p:cNvSpPr/>
          <p:nvPr/>
        </p:nvSpPr>
        <p:spPr>
          <a:xfrm>
            <a:off x="8716640" y="3472064"/>
            <a:ext cx="3134555" cy="1405037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>
                <a:solidFill>
                  <a:schemeClr val="bg1"/>
                </a:solidFill>
              </a:rPr>
              <a:t>Et toujours…</a:t>
            </a:r>
            <a:br>
              <a:rPr lang="fr-FR" b="1">
                <a:solidFill>
                  <a:schemeClr val="bg1"/>
                </a:solidFill>
              </a:rPr>
            </a:br>
            <a:r>
              <a:rPr lang="fr-FR" b="1" kern="50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Le contrat de Subvention signé</a:t>
            </a:r>
            <a:endParaRPr lang="fr-FR">
              <a:solidFill>
                <a:schemeClr val="bg1"/>
              </a:solidFill>
            </a:endParaRPr>
          </a:p>
        </p:txBody>
      </p:sp>
      <p:sp>
        <p:nvSpPr>
          <p:cNvPr id="19" name="Ovale 18"/>
          <p:cNvSpPr/>
          <p:nvPr/>
        </p:nvSpPr>
        <p:spPr>
          <a:xfrm>
            <a:off x="4014380" y="5550106"/>
            <a:ext cx="3715529" cy="1024203"/>
          </a:xfrm>
          <a:prstGeom prst="ellipse">
            <a:avLst/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Freccia giù 19"/>
          <p:cNvSpPr/>
          <p:nvPr/>
        </p:nvSpPr>
        <p:spPr>
          <a:xfrm rot="18571723">
            <a:off x="1975160" y="4406917"/>
            <a:ext cx="1391634" cy="134574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ttangolo arrotondato 12"/>
          <p:cNvSpPr/>
          <p:nvPr/>
        </p:nvSpPr>
        <p:spPr>
          <a:xfrm>
            <a:off x="3700020" y="3070525"/>
            <a:ext cx="4341029" cy="545449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 kern="50">
              <a:solidFill>
                <a:schemeClr val="bg1"/>
              </a:solidFill>
              <a:latin typeface="Calibri" panose="020F050202020403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15" name="Rettangolo arrotondato 14"/>
          <p:cNvSpPr/>
          <p:nvPr/>
        </p:nvSpPr>
        <p:spPr>
          <a:xfrm>
            <a:off x="3685814" y="3816963"/>
            <a:ext cx="4355235" cy="541275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 kern="50">
              <a:solidFill>
                <a:schemeClr val="bg1"/>
              </a:solidFill>
              <a:latin typeface="Calibri" panose="020F050202020403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3904723" y="2993531"/>
            <a:ext cx="3447479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kern="50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Guide pratique des procédures de recrutement</a:t>
            </a:r>
          </a:p>
        </p:txBody>
      </p:sp>
      <p:sp>
        <p:nvSpPr>
          <p:cNvPr id="4" name="Rettangolo 3"/>
          <p:cNvSpPr/>
          <p:nvPr/>
        </p:nvSpPr>
        <p:spPr>
          <a:xfrm>
            <a:off x="3585211" y="3876145"/>
            <a:ext cx="451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200"/>
              </a:spcBef>
              <a:spcAft>
                <a:spcPts val="0"/>
              </a:spcAft>
            </a:pPr>
            <a:r>
              <a:rPr lang="fr-FR" b="1" kern="50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Guide des procédures nationales tunisiennes </a:t>
            </a:r>
            <a:endParaRPr lang="it-IT" b="1" kern="50">
              <a:solidFill>
                <a:schemeClr val="bg1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427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260648"/>
            <a:ext cx="12192000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defPPr>
              <a:defRPr lang="it-IT"/>
            </a:defPPr>
            <a:lvl1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prstClr val="white"/>
                </a:solidFill>
                <a:latin typeface="Trebuchet MS" panose="020B0603020202020204" pitchFamily="34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fr-FR" dirty="0"/>
              <a:t>PROCÉDURES DE GESTION TECHNIQUE ET FINANCIÈRE </a:t>
            </a:r>
            <a:endParaRPr lang="it-IT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0577" y="2283296"/>
            <a:ext cx="2143125" cy="2143125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469557" y="1467012"/>
            <a:ext cx="9022173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fr-FR" sz="1200" dirty="0"/>
          </a:p>
          <a:p>
            <a:pPr algn="just"/>
            <a:endParaRPr lang="fr-FR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just"/>
            <a:endParaRPr lang="fr-FR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just"/>
            <a:endParaRPr lang="fr-FR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just"/>
            <a:endParaRPr lang="fr-FR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just"/>
            <a:endParaRPr lang="fr-FR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just"/>
            <a:endParaRPr lang="fr-FR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just"/>
            <a:endParaRPr lang="fr-FR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just"/>
            <a:endParaRPr lang="fr-FR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just"/>
            <a:endParaRPr lang="fr-FR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just"/>
            <a:endParaRPr lang="fr-FR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just"/>
            <a:endParaRPr lang="fr-FR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just"/>
            <a:endParaRPr lang="fr-FR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endParaRPr lang="fr-FR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just"/>
            <a:endParaRPr lang="fr-FR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just"/>
            <a:endParaRPr lang="fr-FR" dirty="0"/>
          </a:p>
          <a:p>
            <a:pPr algn="ctr"/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                          </a:t>
            </a:r>
          </a:p>
          <a:p>
            <a:endParaRPr lang="fr-FR" dirty="0"/>
          </a:p>
        </p:txBody>
      </p:sp>
      <p:sp>
        <p:nvSpPr>
          <p:cNvPr id="7" name="Rettangolo arrotondato 6"/>
          <p:cNvSpPr/>
          <p:nvPr/>
        </p:nvSpPr>
        <p:spPr>
          <a:xfrm>
            <a:off x="549253" y="1433290"/>
            <a:ext cx="8942478" cy="1258395"/>
          </a:xfrm>
          <a:prstGeom prst="roundRect">
            <a:avLst/>
          </a:prstGeom>
          <a:solidFill>
            <a:srgbClr val="EDF0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Le Bénéficiaire Principal assume la responsabilité globale de la gestion financière.</a:t>
            </a:r>
          </a:p>
          <a:p>
            <a:pPr algn="just"/>
            <a:endParaRPr lang="fr-FR" b="1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just"/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Chaque partenaire doit surveiller ses dépenses et les déclarer conformément à leur budget </a:t>
            </a:r>
          </a:p>
        </p:txBody>
      </p:sp>
      <p:sp>
        <p:nvSpPr>
          <p:cNvPr id="11" name="Rettangolo arrotondato 10"/>
          <p:cNvSpPr/>
          <p:nvPr/>
        </p:nvSpPr>
        <p:spPr>
          <a:xfrm>
            <a:off x="290710" y="2967098"/>
            <a:ext cx="8001827" cy="1815349"/>
          </a:xfrm>
          <a:prstGeom prst="roundRect">
            <a:avLst/>
          </a:prstGeom>
          <a:solidFill>
            <a:srgbClr val="FFF6E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Les dépenses doivent :</a:t>
            </a:r>
          </a:p>
          <a:p>
            <a:pPr algn="just"/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-    être engagées dans le but de mettre en œuvre le projet ;</a:t>
            </a:r>
          </a:p>
          <a:p>
            <a:pPr marL="285750" indent="-285750" algn="just">
              <a:buFontTx/>
              <a:buChar char="-"/>
            </a:pPr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correspondre aux activités réalisées du projet ;</a:t>
            </a:r>
          </a:p>
          <a:p>
            <a:pPr marL="285750" indent="-285750" algn="just">
              <a:buFontTx/>
              <a:buChar char="-"/>
            </a:pPr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correspondre à la répartition des tâches convenues entre tous les partenaires;</a:t>
            </a:r>
          </a:p>
          <a:p>
            <a:pPr marL="285750" indent="-285750" algn="just">
              <a:buFontTx/>
              <a:buChar char="-"/>
            </a:pPr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respecter les règles du Programme.</a:t>
            </a:r>
            <a:endParaRPr lang="fr-FR" dirty="0"/>
          </a:p>
        </p:txBody>
      </p:sp>
      <p:sp>
        <p:nvSpPr>
          <p:cNvPr id="12" name="Rettangolo arrotondato 11"/>
          <p:cNvSpPr/>
          <p:nvPr/>
        </p:nvSpPr>
        <p:spPr>
          <a:xfrm>
            <a:off x="3181082" y="5413539"/>
            <a:ext cx="5718219" cy="678168"/>
          </a:xfrm>
          <a:prstGeom prst="roundRect">
            <a:avLst/>
          </a:prstGeom>
          <a:solidFill>
            <a:srgbClr val="EDF0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Le Bénéficiaire Principal doit fournir à l’AG des </a:t>
            </a:r>
            <a:r>
              <a:rPr lang="fr-FR" b="1" kern="5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rapports périodiques</a:t>
            </a:r>
            <a:endParaRPr lang="fr-FR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515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153557"/>
            <a:ext cx="12192000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MODALITÉS DE PAIEMENT</a:t>
            </a:r>
          </a:p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Art. 7 CTR</a:t>
            </a:r>
          </a:p>
        </p:txBody>
      </p:sp>
      <p:sp>
        <p:nvSpPr>
          <p:cNvPr id="3" name="Rettangolo 2"/>
          <p:cNvSpPr/>
          <p:nvPr/>
        </p:nvSpPr>
        <p:spPr>
          <a:xfrm>
            <a:off x="497646" y="1574412"/>
            <a:ext cx="10655795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1000" dirty="0"/>
          </a:p>
          <a:p>
            <a:pPr algn="just"/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Le </a:t>
            </a:r>
            <a:r>
              <a:rPr lang="fr-FR" b="1" kern="50" dirty="0">
                <a:solidFill>
                  <a:srgbClr val="FF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versement de la deuxième trance de préfinancement </a:t>
            </a:r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et des autres tranches suivra les options telle que spécifiée à l’article 7 du Contrat de Subvention. Le CMS a approuvé la modification de l’article 7 pour le virement du deuxième et troisième tranche du 15% dans en unique virement du 30%, dans le cas échéant.</a:t>
            </a:r>
          </a:p>
          <a:p>
            <a:pPr algn="just"/>
            <a:endParaRPr lang="fr-FR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just"/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Les versements ultérieurs et les paiements de solde seront effectués sur présentation de la demande de paiement et </a:t>
            </a:r>
            <a:r>
              <a:rPr lang="fr-FR" b="1" kern="50" dirty="0">
                <a:solidFill>
                  <a:srgbClr val="FF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des rapports intermédiaires et finaux</a:t>
            </a:r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, tel que décrit à l’article 6 du Contrat de Subvention</a:t>
            </a:r>
          </a:p>
          <a:p>
            <a:pPr algn="just"/>
            <a:endParaRPr lang="fr-FR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just"/>
            <a:endParaRPr lang="fr-FR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just"/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Les versements ultérieurs de la part de l’AG seront effectués seulement après </a:t>
            </a:r>
          </a:p>
          <a:p>
            <a:pPr algn="just"/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l’approbation du rapport intermédiaire/final. </a:t>
            </a:r>
          </a:p>
          <a:p>
            <a:pPr algn="just"/>
            <a:endParaRPr lang="fr-FR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5268" y="3483084"/>
            <a:ext cx="2213400" cy="18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4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08406" y="2347527"/>
            <a:ext cx="25194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Le Bénéficiaire Principal doit fournir des </a:t>
            </a: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rapports périodiques </a:t>
            </a:r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dans la langue du Contrat.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128843"/>
            <a:ext cx="12192000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PRÉSENTATION DES RAPPORTS: </a:t>
            </a:r>
          </a:p>
          <a:p>
            <a:pPr lvl="0" algn="ctr">
              <a:tabLst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Rapport d’Avancement et Rapport Intermédiaire et Final</a:t>
            </a:r>
          </a:p>
        </p:txBody>
      </p:sp>
      <p:sp>
        <p:nvSpPr>
          <p:cNvPr id="4" name="Rettangolo arrotondato 3"/>
          <p:cNvSpPr/>
          <p:nvPr/>
        </p:nvSpPr>
        <p:spPr>
          <a:xfrm>
            <a:off x="4106333" y="1652954"/>
            <a:ext cx="7442200" cy="885451"/>
          </a:xfrm>
          <a:prstGeom prst="roundRect">
            <a:avLst/>
          </a:prstGeom>
          <a:solidFill>
            <a:schemeClr val="tx2">
              <a:lumMod val="20000"/>
              <a:lumOff val="8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Les </a:t>
            </a: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rapports d’avancement: c’est-à-dire le suivi semestriel</a:t>
            </a:r>
          </a:p>
          <a:p>
            <a:pPr algn="ctr"/>
            <a:r>
              <a:rPr lang="fr-FR" sz="1600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visent à surveiller </a:t>
            </a:r>
            <a:r>
              <a:rPr lang="fr-FR" sz="1600" u="sng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l’état d’avancement du projet</a:t>
            </a:r>
            <a:endParaRPr lang="it-IT" sz="1600" u="sng" dirty="0"/>
          </a:p>
        </p:txBody>
      </p:sp>
      <p:sp>
        <p:nvSpPr>
          <p:cNvPr id="11" name="Ovale 10"/>
          <p:cNvSpPr/>
          <p:nvPr/>
        </p:nvSpPr>
        <p:spPr>
          <a:xfrm>
            <a:off x="3821171" y="4859867"/>
            <a:ext cx="5113867" cy="1422400"/>
          </a:xfrm>
          <a:prstGeom prst="ellipse">
            <a:avLst/>
          </a:prstGeom>
          <a:solidFill>
            <a:srgbClr val="FF0000">
              <a:alpha val="70000"/>
            </a:srgbClr>
          </a:solidFill>
          <a:ln w="381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2060"/>
                </a:solidFill>
              </a:rPr>
              <a:t>Les rapports des projets devront inclure la mesure des indicateurs de réalisation et de résultat</a:t>
            </a:r>
          </a:p>
        </p:txBody>
      </p:sp>
      <p:sp>
        <p:nvSpPr>
          <p:cNvPr id="14" name="Freccia in giù 13"/>
          <p:cNvSpPr/>
          <p:nvPr/>
        </p:nvSpPr>
        <p:spPr>
          <a:xfrm rot="3093998" flipV="1">
            <a:off x="3353108" y="2113925"/>
            <a:ext cx="286911" cy="8489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a destra 14"/>
          <p:cNvSpPr/>
          <p:nvPr/>
        </p:nvSpPr>
        <p:spPr>
          <a:xfrm rot="2809732">
            <a:off x="3056778" y="3244866"/>
            <a:ext cx="782497" cy="2892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19" b="22847"/>
          <a:stretch/>
        </p:blipFill>
        <p:spPr bwMode="auto">
          <a:xfrm>
            <a:off x="2827868" y="5101167"/>
            <a:ext cx="917921" cy="618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arrotondato 5"/>
          <p:cNvSpPr/>
          <p:nvPr/>
        </p:nvSpPr>
        <p:spPr>
          <a:xfrm>
            <a:off x="4106334" y="3118338"/>
            <a:ext cx="7442200" cy="125437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Les </a:t>
            </a: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rapports intermédiaires et finaux </a:t>
            </a:r>
          </a:p>
          <a:p>
            <a:pPr algn="ctr"/>
            <a:endParaRPr lang="fr-FR" sz="700" b="1" kern="50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just"/>
            <a:r>
              <a:rPr lang="fr-FR" sz="1600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sont soumis, ainsi que la demande de paiement, afin </a:t>
            </a:r>
            <a:r>
              <a:rPr lang="fr-FR" sz="1600" u="sng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d’obtenir les versements de préfinancement et / ou le solde final.</a:t>
            </a:r>
            <a:endParaRPr lang="it-IT" sz="1600" u="sng" dirty="0"/>
          </a:p>
        </p:txBody>
      </p:sp>
    </p:spTree>
    <p:extLst>
      <p:ext uri="{BB962C8B-B14F-4D97-AF65-F5344CB8AC3E}">
        <p14:creationId xmlns:p14="http://schemas.microsoft.com/office/powerpoint/2010/main" val="2044442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Elic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6852</TotalTime>
  <Words>1011</Words>
  <Application>Microsoft Office PowerPoint</Application>
  <PresentationFormat>Widescreen</PresentationFormat>
  <Paragraphs>194</Paragraphs>
  <Slides>27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36" baseType="lpstr">
      <vt:lpstr>ＭＳ Ｐゴシック</vt:lpstr>
      <vt:lpstr>Arial</vt:lpstr>
      <vt:lpstr>Arial Unicode MS</vt:lpstr>
      <vt:lpstr>Calibri</vt:lpstr>
      <vt:lpstr>Calibri Light</vt:lpstr>
      <vt:lpstr>Century Gothic</vt:lpstr>
      <vt:lpstr>Times New Roman</vt:lpstr>
      <vt:lpstr>Trebuchet MS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Le rapport narratif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Le plan d’action </vt:lpstr>
      <vt:lpstr>Le plan d’action </vt:lpstr>
      <vt:lpstr>PROGRAMME IEV DE COOPERATION TRANSFRONTALIERE  ITALIE – TUNISIE 2014-2020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Programme Italie Tunisie 2014-2020</dc:title>
  <dc:creator>Ced cdcTorina</dc:creator>
  <cp:lastModifiedBy>Laura Zimbardo</cp:lastModifiedBy>
  <cp:revision>649</cp:revision>
  <dcterms:created xsi:type="dcterms:W3CDTF">2017-01-12T20:26:07Z</dcterms:created>
  <dcterms:modified xsi:type="dcterms:W3CDTF">2023-03-07T12:03:56Z</dcterms:modified>
</cp:coreProperties>
</file>